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326" r:id="rId5"/>
    <p:sldId id="332" r:id="rId6"/>
    <p:sldId id="258" r:id="rId7"/>
    <p:sldId id="328" r:id="rId8"/>
    <p:sldId id="358" r:id="rId9"/>
    <p:sldId id="359" r:id="rId10"/>
    <p:sldId id="314" r:id="rId11"/>
    <p:sldId id="296" r:id="rId12"/>
    <p:sldId id="327" r:id="rId13"/>
    <p:sldId id="356" r:id="rId14"/>
    <p:sldId id="363" r:id="rId15"/>
    <p:sldId id="333" r:id="rId16"/>
    <p:sldId id="364" r:id="rId17"/>
    <p:sldId id="330" r:id="rId18"/>
    <p:sldId id="365" r:id="rId19"/>
    <p:sldId id="329" r:id="rId20"/>
    <p:sldId id="368" r:id="rId21"/>
    <p:sldId id="367" r:id="rId22"/>
    <p:sldId id="371" r:id="rId23"/>
    <p:sldId id="369" r:id="rId24"/>
    <p:sldId id="372" r:id="rId25"/>
    <p:sldId id="373" r:id="rId26"/>
    <p:sldId id="377" r:id="rId27"/>
    <p:sldId id="378" r:id="rId28"/>
    <p:sldId id="307" r:id="rId29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630"/>
    <a:srgbClr val="EFE7DA"/>
    <a:srgbClr val="FFFFFF"/>
    <a:srgbClr val="A89082"/>
    <a:srgbClr val="FF6687"/>
    <a:srgbClr val="FFD527"/>
    <a:srgbClr val="F6B36D"/>
    <a:srgbClr val="39225A"/>
    <a:srgbClr val="EFEEC6"/>
    <a:srgbClr val="3B2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15" autoAdjust="0"/>
  </p:normalViewPr>
  <p:slideViewPr>
    <p:cSldViewPr snapToGrid="0" showGuides="1">
      <p:cViewPr varScale="1">
        <p:scale>
          <a:sx n="113" d="100"/>
          <a:sy n="113" d="100"/>
        </p:scale>
        <p:origin x="614" y="86"/>
      </p:cViewPr>
      <p:guideLst>
        <p:guide orient="horz" pos="55"/>
        <p:guide pos="2880"/>
        <p:guide orient="horz" pos="3045"/>
        <p:guide orient="horz" pos="1637"/>
        <p:guide pos="1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1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当图网 </a:t>
            </a:r>
            <a:r>
              <a:rPr lang="en-US" altLang="zh-CN" dirty="0"/>
              <a:t>www.99ppt.com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当图网 </a:t>
            </a:r>
            <a:r>
              <a:rPr lang="en-US" altLang="zh-CN" dirty="0"/>
              <a:t>www.99ppt.com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当图网 </a:t>
            </a:r>
            <a:r>
              <a:rPr lang="en-US" altLang="zh-CN" dirty="0"/>
              <a:t>www.99ppt.com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当图网 </a:t>
            </a:r>
            <a:r>
              <a:rPr lang="en-US" altLang="zh-CN" dirty="0"/>
              <a:t>www.99ppt.com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当图网 </a:t>
            </a:r>
            <a:r>
              <a:rPr lang="en-US" altLang="zh-CN" dirty="0"/>
              <a:t>www.99ppt.com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062885" y="1224686"/>
            <a:ext cx="1910031" cy="2054298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773478" y="1224685"/>
            <a:ext cx="1910031" cy="2054298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484071" y="1224685"/>
            <a:ext cx="1910031" cy="2054298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94664" y="1224684"/>
            <a:ext cx="1910031" cy="2054298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7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91E25-9CE8-4AFD-B4D8-4BFE903D8E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访问当图网  www.99ppt.com 专业的模板网站 为您提供更多优质模板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222500" y="2816860"/>
            <a:ext cx="501015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个人开发报告演示</a:t>
            </a:r>
            <a:endParaRPr lang="zh-CN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22705" y="3725863"/>
            <a:ext cx="279543" cy="0"/>
          </a:xfrm>
          <a:prstGeom prst="line">
            <a:avLst/>
          </a:prstGeom>
          <a:ln w="19050">
            <a:solidFill>
              <a:srgbClr val="543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06255" y="3911728"/>
            <a:ext cx="351052" cy="351052"/>
          </a:xfrm>
          <a:prstGeom prst="ellipse">
            <a:avLst/>
          </a:prstGeom>
          <a:solidFill>
            <a:srgbClr val="FFD527"/>
          </a:solidFill>
          <a:ln w="12700">
            <a:solidFill>
              <a:srgbClr val="54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44012" y="3967068"/>
            <a:ext cx="2071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4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2020.7.1</a:t>
            </a:r>
            <a:endParaRPr lang="en-US" sz="14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764860" y="3908676"/>
            <a:ext cx="351052" cy="351052"/>
          </a:xfrm>
          <a:prstGeom prst="ellipse">
            <a:avLst/>
          </a:prstGeom>
          <a:solidFill>
            <a:srgbClr val="FFD527"/>
          </a:solidFill>
          <a:ln w="12700">
            <a:solidFill>
              <a:srgbClr val="54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102860" y="3952240"/>
            <a:ext cx="277114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汇报人：张悦           </a:t>
            </a:r>
            <a:endParaRPr lang="zh-CN" altLang="en-US" sz="1400" dirty="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2770384" y="3966955"/>
            <a:ext cx="218168" cy="238153"/>
            <a:chOff x="1066" y="1985"/>
            <a:chExt cx="262" cy="286"/>
          </a:xfrm>
          <a:solidFill>
            <a:srgbClr val="543630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4844343" y="3982217"/>
            <a:ext cx="192087" cy="207963"/>
            <a:chOff x="2111" y="2322"/>
            <a:chExt cx="121" cy="131"/>
          </a:xfrm>
          <a:solidFill>
            <a:srgbClr val="543630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652838" y="1111250"/>
            <a:ext cx="1816100" cy="1479550"/>
            <a:chOff x="2301" y="700"/>
            <a:chExt cx="1144" cy="932"/>
          </a:xfrm>
        </p:grpSpPr>
        <p:sp>
          <p:nvSpPr>
            <p:cNvPr id="28" name="Freeform 5"/>
            <p:cNvSpPr/>
            <p:nvPr/>
          </p:nvSpPr>
          <p:spPr bwMode="auto">
            <a:xfrm>
              <a:off x="2315" y="785"/>
              <a:ext cx="1116" cy="833"/>
            </a:xfrm>
            <a:custGeom>
              <a:avLst/>
              <a:gdLst>
                <a:gd name="T0" fmla="*/ 610 w 640"/>
                <a:gd name="T1" fmla="*/ 0 h 479"/>
                <a:gd name="T2" fmla="*/ 381 w 640"/>
                <a:gd name="T3" fmla="*/ 0 h 479"/>
                <a:gd name="T4" fmla="*/ 320 w 640"/>
                <a:gd name="T5" fmla="*/ 53 h 479"/>
                <a:gd name="T6" fmla="*/ 259 w 640"/>
                <a:gd name="T7" fmla="*/ 0 h 479"/>
                <a:gd name="T8" fmla="*/ 30 w 640"/>
                <a:gd name="T9" fmla="*/ 0 h 479"/>
                <a:gd name="T10" fmla="*/ 0 w 640"/>
                <a:gd name="T11" fmla="*/ 27 h 479"/>
                <a:gd name="T12" fmla="*/ 0 w 640"/>
                <a:gd name="T13" fmla="*/ 410 h 479"/>
                <a:gd name="T14" fmla="*/ 41 w 640"/>
                <a:gd name="T15" fmla="*/ 452 h 479"/>
                <a:gd name="T16" fmla="*/ 227 w 640"/>
                <a:gd name="T17" fmla="*/ 452 h 479"/>
                <a:gd name="T18" fmla="*/ 270 w 640"/>
                <a:gd name="T19" fmla="*/ 465 h 479"/>
                <a:gd name="T20" fmla="*/ 320 w 640"/>
                <a:gd name="T21" fmla="*/ 479 h 479"/>
                <a:gd name="T22" fmla="*/ 370 w 640"/>
                <a:gd name="T23" fmla="*/ 465 h 479"/>
                <a:gd name="T24" fmla="*/ 413 w 640"/>
                <a:gd name="T25" fmla="*/ 452 h 479"/>
                <a:gd name="T26" fmla="*/ 599 w 640"/>
                <a:gd name="T27" fmla="*/ 452 h 479"/>
                <a:gd name="T28" fmla="*/ 640 w 640"/>
                <a:gd name="T29" fmla="*/ 410 h 479"/>
                <a:gd name="T30" fmla="*/ 640 w 640"/>
                <a:gd name="T31" fmla="*/ 27 h 479"/>
                <a:gd name="T32" fmla="*/ 610 w 640"/>
                <a:gd name="T3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0" h="479">
                  <a:moveTo>
                    <a:pt x="610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47" y="0"/>
                    <a:pt x="320" y="24"/>
                    <a:pt x="320" y="53"/>
                  </a:cubicBezTo>
                  <a:cubicBezTo>
                    <a:pt x="320" y="24"/>
                    <a:pt x="293" y="0"/>
                    <a:pt x="25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433"/>
                    <a:pt x="18" y="452"/>
                    <a:pt x="41" y="452"/>
                  </a:cubicBezTo>
                  <a:cubicBezTo>
                    <a:pt x="227" y="452"/>
                    <a:pt x="227" y="452"/>
                    <a:pt x="227" y="452"/>
                  </a:cubicBezTo>
                  <a:cubicBezTo>
                    <a:pt x="243" y="452"/>
                    <a:pt x="255" y="457"/>
                    <a:pt x="270" y="465"/>
                  </a:cubicBezTo>
                  <a:cubicBezTo>
                    <a:pt x="284" y="471"/>
                    <a:pt x="296" y="479"/>
                    <a:pt x="320" y="479"/>
                  </a:cubicBezTo>
                  <a:cubicBezTo>
                    <a:pt x="344" y="479"/>
                    <a:pt x="356" y="471"/>
                    <a:pt x="370" y="465"/>
                  </a:cubicBezTo>
                  <a:cubicBezTo>
                    <a:pt x="383" y="458"/>
                    <a:pt x="398" y="452"/>
                    <a:pt x="413" y="452"/>
                  </a:cubicBezTo>
                  <a:cubicBezTo>
                    <a:pt x="599" y="452"/>
                    <a:pt x="599" y="452"/>
                    <a:pt x="599" y="452"/>
                  </a:cubicBezTo>
                  <a:cubicBezTo>
                    <a:pt x="622" y="452"/>
                    <a:pt x="640" y="433"/>
                    <a:pt x="640" y="410"/>
                  </a:cubicBezTo>
                  <a:cubicBezTo>
                    <a:pt x="640" y="27"/>
                    <a:pt x="640" y="27"/>
                    <a:pt x="640" y="27"/>
                  </a:cubicBezTo>
                  <a:cubicBezTo>
                    <a:pt x="640" y="12"/>
                    <a:pt x="627" y="0"/>
                    <a:pt x="610" y="0"/>
                  </a:cubicBez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2301" y="773"/>
              <a:ext cx="1144" cy="859"/>
            </a:xfrm>
            <a:custGeom>
              <a:avLst/>
              <a:gdLst>
                <a:gd name="T0" fmla="*/ 328 w 656"/>
                <a:gd name="T1" fmla="*/ 494 h 494"/>
                <a:gd name="T2" fmla="*/ 279 w 656"/>
                <a:gd name="T3" fmla="*/ 481 h 494"/>
                <a:gd name="T4" fmla="*/ 275 w 656"/>
                <a:gd name="T5" fmla="*/ 479 h 494"/>
                <a:gd name="T6" fmla="*/ 235 w 656"/>
                <a:gd name="T7" fmla="*/ 467 h 494"/>
                <a:gd name="T8" fmla="*/ 49 w 656"/>
                <a:gd name="T9" fmla="*/ 467 h 494"/>
                <a:gd name="T10" fmla="*/ 0 w 656"/>
                <a:gd name="T11" fmla="*/ 417 h 494"/>
                <a:gd name="T12" fmla="*/ 0 w 656"/>
                <a:gd name="T13" fmla="*/ 34 h 494"/>
                <a:gd name="T14" fmla="*/ 38 w 656"/>
                <a:gd name="T15" fmla="*/ 0 h 494"/>
                <a:gd name="T16" fmla="*/ 267 w 656"/>
                <a:gd name="T17" fmla="*/ 0 h 494"/>
                <a:gd name="T18" fmla="*/ 328 w 656"/>
                <a:gd name="T19" fmla="*/ 32 h 494"/>
                <a:gd name="T20" fmla="*/ 389 w 656"/>
                <a:gd name="T21" fmla="*/ 0 h 494"/>
                <a:gd name="T22" fmla="*/ 618 w 656"/>
                <a:gd name="T23" fmla="*/ 0 h 494"/>
                <a:gd name="T24" fmla="*/ 656 w 656"/>
                <a:gd name="T25" fmla="*/ 34 h 494"/>
                <a:gd name="T26" fmla="*/ 656 w 656"/>
                <a:gd name="T27" fmla="*/ 417 h 494"/>
                <a:gd name="T28" fmla="*/ 607 w 656"/>
                <a:gd name="T29" fmla="*/ 467 h 494"/>
                <a:gd name="T30" fmla="*/ 421 w 656"/>
                <a:gd name="T31" fmla="*/ 467 h 494"/>
                <a:gd name="T32" fmla="*/ 381 w 656"/>
                <a:gd name="T33" fmla="*/ 479 h 494"/>
                <a:gd name="T34" fmla="*/ 377 w 656"/>
                <a:gd name="T35" fmla="*/ 481 h 494"/>
                <a:gd name="T36" fmla="*/ 328 w 656"/>
                <a:gd name="T37" fmla="*/ 494 h 494"/>
                <a:gd name="T38" fmla="*/ 38 w 656"/>
                <a:gd name="T39" fmla="*/ 15 h 494"/>
                <a:gd name="T40" fmla="*/ 15 w 656"/>
                <a:gd name="T41" fmla="*/ 34 h 494"/>
                <a:gd name="T42" fmla="*/ 15 w 656"/>
                <a:gd name="T43" fmla="*/ 417 h 494"/>
                <a:gd name="T44" fmla="*/ 49 w 656"/>
                <a:gd name="T45" fmla="*/ 451 h 494"/>
                <a:gd name="T46" fmla="*/ 235 w 656"/>
                <a:gd name="T47" fmla="*/ 451 h 494"/>
                <a:gd name="T48" fmla="*/ 282 w 656"/>
                <a:gd name="T49" fmla="*/ 465 h 494"/>
                <a:gd name="T50" fmla="*/ 286 w 656"/>
                <a:gd name="T51" fmla="*/ 467 h 494"/>
                <a:gd name="T52" fmla="*/ 328 w 656"/>
                <a:gd name="T53" fmla="*/ 478 h 494"/>
                <a:gd name="T54" fmla="*/ 370 w 656"/>
                <a:gd name="T55" fmla="*/ 467 h 494"/>
                <a:gd name="T56" fmla="*/ 374 w 656"/>
                <a:gd name="T57" fmla="*/ 465 h 494"/>
                <a:gd name="T58" fmla="*/ 421 w 656"/>
                <a:gd name="T59" fmla="*/ 451 h 494"/>
                <a:gd name="T60" fmla="*/ 607 w 656"/>
                <a:gd name="T61" fmla="*/ 451 h 494"/>
                <a:gd name="T62" fmla="*/ 641 w 656"/>
                <a:gd name="T63" fmla="*/ 417 h 494"/>
                <a:gd name="T64" fmla="*/ 641 w 656"/>
                <a:gd name="T65" fmla="*/ 34 h 494"/>
                <a:gd name="T66" fmla="*/ 618 w 656"/>
                <a:gd name="T67" fmla="*/ 15 h 494"/>
                <a:gd name="T68" fmla="*/ 389 w 656"/>
                <a:gd name="T69" fmla="*/ 15 h 494"/>
                <a:gd name="T70" fmla="*/ 336 w 656"/>
                <a:gd name="T71" fmla="*/ 60 h 494"/>
                <a:gd name="T72" fmla="*/ 328 w 656"/>
                <a:gd name="T73" fmla="*/ 68 h 494"/>
                <a:gd name="T74" fmla="*/ 320 w 656"/>
                <a:gd name="T75" fmla="*/ 60 h 494"/>
                <a:gd name="T76" fmla="*/ 267 w 656"/>
                <a:gd name="T77" fmla="*/ 15 h 494"/>
                <a:gd name="T78" fmla="*/ 38 w 656"/>
                <a:gd name="T79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6" h="494">
                  <a:moveTo>
                    <a:pt x="328" y="494"/>
                  </a:moveTo>
                  <a:cubicBezTo>
                    <a:pt x="304" y="494"/>
                    <a:pt x="291" y="487"/>
                    <a:pt x="279" y="481"/>
                  </a:cubicBezTo>
                  <a:cubicBezTo>
                    <a:pt x="278" y="480"/>
                    <a:pt x="276" y="479"/>
                    <a:pt x="275" y="479"/>
                  </a:cubicBezTo>
                  <a:cubicBezTo>
                    <a:pt x="261" y="472"/>
                    <a:pt x="249" y="467"/>
                    <a:pt x="235" y="467"/>
                  </a:cubicBezTo>
                  <a:cubicBezTo>
                    <a:pt x="49" y="467"/>
                    <a:pt x="49" y="467"/>
                    <a:pt x="49" y="467"/>
                  </a:cubicBezTo>
                  <a:cubicBezTo>
                    <a:pt x="22" y="467"/>
                    <a:pt x="0" y="444"/>
                    <a:pt x="0" y="41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7" y="0"/>
                    <a:pt x="38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94" y="0"/>
                    <a:pt x="316" y="13"/>
                    <a:pt x="328" y="32"/>
                  </a:cubicBezTo>
                  <a:cubicBezTo>
                    <a:pt x="339" y="13"/>
                    <a:pt x="362" y="0"/>
                    <a:pt x="389" y="0"/>
                  </a:cubicBezTo>
                  <a:cubicBezTo>
                    <a:pt x="618" y="0"/>
                    <a:pt x="618" y="0"/>
                    <a:pt x="618" y="0"/>
                  </a:cubicBezTo>
                  <a:cubicBezTo>
                    <a:pt x="639" y="0"/>
                    <a:pt x="656" y="15"/>
                    <a:pt x="656" y="34"/>
                  </a:cubicBezTo>
                  <a:cubicBezTo>
                    <a:pt x="656" y="417"/>
                    <a:pt x="656" y="417"/>
                    <a:pt x="656" y="417"/>
                  </a:cubicBezTo>
                  <a:cubicBezTo>
                    <a:pt x="656" y="444"/>
                    <a:pt x="634" y="467"/>
                    <a:pt x="607" y="467"/>
                  </a:cubicBezTo>
                  <a:cubicBezTo>
                    <a:pt x="421" y="467"/>
                    <a:pt x="421" y="467"/>
                    <a:pt x="421" y="467"/>
                  </a:cubicBezTo>
                  <a:cubicBezTo>
                    <a:pt x="407" y="467"/>
                    <a:pt x="394" y="473"/>
                    <a:pt x="381" y="479"/>
                  </a:cubicBezTo>
                  <a:cubicBezTo>
                    <a:pt x="380" y="479"/>
                    <a:pt x="378" y="480"/>
                    <a:pt x="377" y="481"/>
                  </a:cubicBezTo>
                  <a:cubicBezTo>
                    <a:pt x="365" y="487"/>
                    <a:pt x="352" y="494"/>
                    <a:pt x="328" y="494"/>
                  </a:cubicBezTo>
                  <a:close/>
                  <a:moveTo>
                    <a:pt x="38" y="15"/>
                  </a:moveTo>
                  <a:cubicBezTo>
                    <a:pt x="26" y="15"/>
                    <a:pt x="15" y="23"/>
                    <a:pt x="15" y="34"/>
                  </a:cubicBezTo>
                  <a:cubicBezTo>
                    <a:pt x="15" y="417"/>
                    <a:pt x="15" y="417"/>
                    <a:pt x="15" y="417"/>
                  </a:cubicBezTo>
                  <a:cubicBezTo>
                    <a:pt x="15" y="436"/>
                    <a:pt x="31" y="451"/>
                    <a:pt x="49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53" y="451"/>
                    <a:pt x="267" y="457"/>
                    <a:pt x="282" y="465"/>
                  </a:cubicBezTo>
                  <a:cubicBezTo>
                    <a:pt x="286" y="467"/>
                    <a:pt x="286" y="467"/>
                    <a:pt x="286" y="467"/>
                  </a:cubicBezTo>
                  <a:cubicBezTo>
                    <a:pt x="298" y="473"/>
                    <a:pt x="308" y="478"/>
                    <a:pt x="328" y="478"/>
                  </a:cubicBezTo>
                  <a:cubicBezTo>
                    <a:pt x="348" y="478"/>
                    <a:pt x="358" y="473"/>
                    <a:pt x="370" y="467"/>
                  </a:cubicBezTo>
                  <a:cubicBezTo>
                    <a:pt x="374" y="465"/>
                    <a:pt x="374" y="465"/>
                    <a:pt x="374" y="465"/>
                  </a:cubicBezTo>
                  <a:cubicBezTo>
                    <a:pt x="388" y="458"/>
                    <a:pt x="404" y="451"/>
                    <a:pt x="421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25" y="451"/>
                    <a:pt x="641" y="436"/>
                    <a:pt x="641" y="417"/>
                  </a:cubicBezTo>
                  <a:cubicBezTo>
                    <a:pt x="641" y="34"/>
                    <a:pt x="641" y="34"/>
                    <a:pt x="641" y="34"/>
                  </a:cubicBezTo>
                  <a:cubicBezTo>
                    <a:pt x="641" y="24"/>
                    <a:pt x="630" y="15"/>
                    <a:pt x="618" y="15"/>
                  </a:cubicBezTo>
                  <a:cubicBezTo>
                    <a:pt x="389" y="15"/>
                    <a:pt x="389" y="15"/>
                    <a:pt x="389" y="15"/>
                  </a:cubicBezTo>
                  <a:cubicBezTo>
                    <a:pt x="360" y="15"/>
                    <a:pt x="336" y="35"/>
                    <a:pt x="336" y="60"/>
                  </a:cubicBezTo>
                  <a:cubicBezTo>
                    <a:pt x="336" y="64"/>
                    <a:pt x="332" y="68"/>
                    <a:pt x="328" y="68"/>
                  </a:cubicBezTo>
                  <a:cubicBezTo>
                    <a:pt x="324" y="68"/>
                    <a:pt x="320" y="64"/>
                    <a:pt x="320" y="60"/>
                  </a:cubicBezTo>
                  <a:cubicBezTo>
                    <a:pt x="320" y="35"/>
                    <a:pt x="296" y="15"/>
                    <a:pt x="267" y="15"/>
                  </a:cubicBezTo>
                  <a:cubicBezTo>
                    <a:pt x="38" y="15"/>
                    <a:pt x="38" y="15"/>
                    <a:pt x="38" y="15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2390" y="714"/>
              <a:ext cx="966" cy="822"/>
            </a:xfrm>
            <a:custGeom>
              <a:avLst/>
              <a:gdLst>
                <a:gd name="T0" fmla="*/ 533 w 554"/>
                <a:gd name="T1" fmla="*/ 0 h 473"/>
                <a:gd name="T2" fmla="*/ 329 w 554"/>
                <a:gd name="T3" fmla="*/ 0 h 473"/>
                <a:gd name="T4" fmla="*/ 277 w 554"/>
                <a:gd name="T5" fmla="*/ 52 h 473"/>
                <a:gd name="T6" fmla="*/ 225 w 554"/>
                <a:gd name="T7" fmla="*/ 0 h 473"/>
                <a:gd name="T8" fmla="*/ 21 w 554"/>
                <a:gd name="T9" fmla="*/ 0 h 473"/>
                <a:gd name="T10" fmla="*/ 0 w 554"/>
                <a:gd name="T11" fmla="*/ 21 h 473"/>
                <a:gd name="T12" fmla="*/ 0 w 554"/>
                <a:gd name="T13" fmla="*/ 427 h 473"/>
                <a:gd name="T14" fmla="*/ 21 w 554"/>
                <a:gd name="T15" fmla="*/ 448 h 473"/>
                <a:gd name="T16" fmla="*/ 199 w 554"/>
                <a:gd name="T17" fmla="*/ 448 h 473"/>
                <a:gd name="T18" fmla="*/ 236 w 554"/>
                <a:gd name="T19" fmla="*/ 460 h 473"/>
                <a:gd name="T20" fmla="*/ 277 w 554"/>
                <a:gd name="T21" fmla="*/ 473 h 473"/>
                <a:gd name="T22" fmla="*/ 318 w 554"/>
                <a:gd name="T23" fmla="*/ 460 h 473"/>
                <a:gd name="T24" fmla="*/ 355 w 554"/>
                <a:gd name="T25" fmla="*/ 448 h 473"/>
                <a:gd name="T26" fmla="*/ 533 w 554"/>
                <a:gd name="T27" fmla="*/ 448 h 473"/>
                <a:gd name="T28" fmla="*/ 554 w 554"/>
                <a:gd name="T29" fmla="*/ 427 h 473"/>
                <a:gd name="T30" fmla="*/ 554 w 554"/>
                <a:gd name="T31" fmla="*/ 21 h 473"/>
                <a:gd name="T32" fmla="*/ 533 w 554"/>
                <a:gd name="T33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473">
                  <a:moveTo>
                    <a:pt x="533" y="0"/>
                  </a:moveTo>
                  <a:cubicBezTo>
                    <a:pt x="329" y="0"/>
                    <a:pt x="329" y="0"/>
                    <a:pt x="329" y="0"/>
                  </a:cubicBezTo>
                  <a:cubicBezTo>
                    <a:pt x="300" y="0"/>
                    <a:pt x="277" y="23"/>
                    <a:pt x="277" y="52"/>
                  </a:cubicBezTo>
                  <a:cubicBezTo>
                    <a:pt x="277" y="23"/>
                    <a:pt x="254" y="0"/>
                    <a:pt x="22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38"/>
                    <a:pt x="10" y="448"/>
                    <a:pt x="21" y="448"/>
                  </a:cubicBezTo>
                  <a:cubicBezTo>
                    <a:pt x="199" y="448"/>
                    <a:pt x="199" y="448"/>
                    <a:pt x="199" y="448"/>
                  </a:cubicBezTo>
                  <a:cubicBezTo>
                    <a:pt x="212" y="448"/>
                    <a:pt x="223" y="453"/>
                    <a:pt x="236" y="460"/>
                  </a:cubicBezTo>
                  <a:cubicBezTo>
                    <a:pt x="247" y="468"/>
                    <a:pt x="256" y="473"/>
                    <a:pt x="277" y="473"/>
                  </a:cubicBezTo>
                  <a:cubicBezTo>
                    <a:pt x="298" y="473"/>
                    <a:pt x="307" y="468"/>
                    <a:pt x="318" y="460"/>
                  </a:cubicBezTo>
                  <a:cubicBezTo>
                    <a:pt x="329" y="454"/>
                    <a:pt x="342" y="448"/>
                    <a:pt x="355" y="448"/>
                  </a:cubicBezTo>
                  <a:cubicBezTo>
                    <a:pt x="533" y="448"/>
                    <a:pt x="533" y="448"/>
                    <a:pt x="533" y="448"/>
                  </a:cubicBezTo>
                  <a:cubicBezTo>
                    <a:pt x="544" y="448"/>
                    <a:pt x="554" y="438"/>
                    <a:pt x="554" y="427"/>
                  </a:cubicBezTo>
                  <a:cubicBezTo>
                    <a:pt x="554" y="21"/>
                    <a:pt x="554" y="21"/>
                    <a:pt x="554" y="21"/>
                  </a:cubicBezTo>
                  <a:cubicBezTo>
                    <a:pt x="554" y="9"/>
                    <a:pt x="544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2376" y="700"/>
              <a:ext cx="994" cy="850"/>
            </a:xfrm>
            <a:custGeom>
              <a:avLst/>
              <a:gdLst>
                <a:gd name="T0" fmla="*/ 285 w 570"/>
                <a:gd name="T1" fmla="*/ 489 h 489"/>
                <a:gd name="T2" fmla="*/ 239 w 570"/>
                <a:gd name="T3" fmla="*/ 475 h 489"/>
                <a:gd name="T4" fmla="*/ 207 w 570"/>
                <a:gd name="T5" fmla="*/ 464 h 489"/>
                <a:gd name="T6" fmla="*/ 29 w 570"/>
                <a:gd name="T7" fmla="*/ 464 h 489"/>
                <a:gd name="T8" fmla="*/ 0 w 570"/>
                <a:gd name="T9" fmla="*/ 435 h 489"/>
                <a:gd name="T10" fmla="*/ 0 w 570"/>
                <a:gd name="T11" fmla="*/ 29 h 489"/>
                <a:gd name="T12" fmla="*/ 29 w 570"/>
                <a:gd name="T13" fmla="*/ 0 h 489"/>
                <a:gd name="T14" fmla="*/ 233 w 570"/>
                <a:gd name="T15" fmla="*/ 0 h 489"/>
                <a:gd name="T16" fmla="*/ 285 w 570"/>
                <a:gd name="T17" fmla="*/ 30 h 489"/>
                <a:gd name="T18" fmla="*/ 337 w 570"/>
                <a:gd name="T19" fmla="*/ 0 h 489"/>
                <a:gd name="T20" fmla="*/ 541 w 570"/>
                <a:gd name="T21" fmla="*/ 0 h 489"/>
                <a:gd name="T22" fmla="*/ 570 w 570"/>
                <a:gd name="T23" fmla="*/ 29 h 489"/>
                <a:gd name="T24" fmla="*/ 570 w 570"/>
                <a:gd name="T25" fmla="*/ 435 h 489"/>
                <a:gd name="T26" fmla="*/ 541 w 570"/>
                <a:gd name="T27" fmla="*/ 464 h 489"/>
                <a:gd name="T28" fmla="*/ 363 w 570"/>
                <a:gd name="T29" fmla="*/ 464 h 489"/>
                <a:gd name="T30" fmla="*/ 331 w 570"/>
                <a:gd name="T31" fmla="*/ 475 h 489"/>
                <a:gd name="T32" fmla="*/ 285 w 570"/>
                <a:gd name="T33" fmla="*/ 489 h 489"/>
                <a:gd name="T34" fmla="*/ 29 w 570"/>
                <a:gd name="T35" fmla="*/ 16 h 489"/>
                <a:gd name="T36" fmla="*/ 16 w 570"/>
                <a:gd name="T37" fmla="*/ 29 h 489"/>
                <a:gd name="T38" fmla="*/ 16 w 570"/>
                <a:gd name="T39" fmla="*/ 435 h 489"/>
                <a:gd name="T40" fmla="*/ 29 w 570"/>
                <a:gd name="T41" fmla="*/ 448 h 489"/>
                <a:gd name="T42" fmla="*/ 207 w 570"/>
                <a:gd name="T43" fmla="*/ 448 h 489"/>
                <a:gd name="T44" fmla="*/ 248 w 570"/>
                <a:gd name="T45" fmla="*/ 462 h 489"/>
                <a:gd name="T46" fmla="*/ 285 w 570"/>
                <a:gd name="T47" fmla="*/ 473 h 489"/>
                <a:gd name="T48" fmla="*/ 322 w 570"/>
                <a:gd name="T49" fmla="*/ 462 h 489"/>
                <a:gd name="T50" fmla="*/ 363 w 570"/>
                <a:gd name="T51" fmla="*/ 448 h 489"/>
                <a:gd name="T52" fmla="*/ 541 w 570"/>
                <a:gd name="T53" fmla="*/ 448 h 489"/>
                <a:gd name="T54" fmla="*/ 554 w 570"/>
                <a:gd name="T55" fmla="*/ 435 h 489"/>
                <a:gd name="T56" fmla="*/ 554 w 570"/>
                <a:gd name="T57" fmla="*/ 29 h 489"/>
                <a:gd name="T58" fmla="*/ 541 w 570"/>
                <a:gd name="T59" fmla="*/ 16 h 489"/>
                <a:gd name="T60" fmla="*/ 337 w 570"/>
                <a:gd name="T61" fmla="*/ 16 h 489"/>
                <a:gd name="T62" fmla="*/ 293 w 570"/>
                <a:gd name="T63" fmla="*/ 60 h 489"/>
                <a:gd name="T64" fmla="*/ 285 w 570"/>
                <a:gd name="T65" fmla="*/ 68 h 489"/>
                <a:gd name="T66" fmla="*/ 277 w 570"/>
                <a:gd name="T67" fmla="*/ 60 h 489"/>
                <a:gd name="T68" fmla="*/ 233 w 570"/>
                <a:gd name="T69" fmla="*/ 16 h 489"/>
                <a:gd name="T70" fmla="*/ 29 w 570"/>
                <a:gd name="T71" fmla="*/ 16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489">
                  <a:moveTo>
                    <a:pt x="285" y="489"/>
                  </a:moveTo>
                  <a:cubicBezTo>
                    <a:pt x="262" y="489"/>
                    <a:pt x="251" y="482"/>
                    <a:pt x="239" y="475"/>
                  </a:cubicBezTo>
                  <a:cubicBezTo>
                    <a:pt x="228" y="468"/>
                    <a:pt x="218" y="464"/>
                    <a:pt x="207" y="464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13" y="464"/>
                    <a:pt x="0" y="451"/>
                    <a:pt x="0" y="4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55" y="0"/>
                    <a:pt x="275" y="12"/>
                    <a:pt x="285" y="30"/>
                  </a:cubicBezTo>
                  <a:cubicBezTo>
                    <a:pt x="295" y="12"/>
                    <a:pt x="315" y="0"/>
                    <a:pt x="33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57" y="0"/>
                    <a:pt x="570" y="13"/>
                    <a:pt x="570" y="29"/>
                  </a:cubicBezTo>
                  <a:cubicBezTo>
                    <a:pt x="570" y="435"/>
                    <a:pt x="570" y="435"/>
                    <a:pt x="570" y="435"/>
                  </a:cubicBezTo>
                  <a:cubicBezTo>
                    <a:pt x="570" y="451"/>
                    <a:pt x="557" y="464"/>
                    <a:pt x="541" y="464"/>
                  </a:cubicBezTo>
                  <a:cubicBezTo>
                    <a:pt x="363" y="464"/>
                    <a:pt x="363" y="464"/>
                    <a:pt x="363" y="464"/>
                  </a:cubicBezTo>
                  <a:cubicBezTo>
                    <a:pt x="354" y="464"/>
                    <a:pt x="343" y="467"/>
                    <a:pt x="331" y="475"/>
                  </a:cubicBezTo>
                  <a:cubicBezTo>
                    <a:pt x="318" y="483"/>
                    <a:pt x="307" y="489"/>
                    <a:pt x="285" y="489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435"/>
                    <a:pt x="16" y="435"/>
                    <a:pt x="16" y="435"/>
                  </a:cubicBezTo>
                  <a:cubicBezTo>
                    <a:pt x="16" y="442"/>
                    <a:pt x="22" y="448"/>
                    <a:pt x="29" y="448"/>
                  </a:cubicBezTo>
                  <a:cubicBezTo>
                    <a:pt x="207" y="448"/>
                    <a:pt x="207" y="448"/>
                    <a:pt x="207" y="448"/>
                  </a:cubicBezTo>
                  <a:cubicBezTo>
                    <a:pt x="223" y="448"/>
                    <a:pt x="236" y="455"/>
                    <a:pt x="248" y="462"/>
                  </a:cubicBezTo>
                  <a:cubicBezTo>
                    <a:pt x="259" y="469"/>
                    <a:pt x="266" y="473"/>
                    <a:pt x="285" y="473"/>
                  </a:cubicBezTo>
                  <a:cubicBezTo>
                    <a:pt x="304" y="473"/>
                    <a:pt x="312" y="468"/>
                    <a:pt x="322" y="462"/>
                  </a:cubicBezTo>
                  <a:cubicBezTo>
                    <a:pt x="337" y="452"/>
                    <a:pt x="351" y="448"/>
                    <a:pt x="363" y="448"/>
                  </a:cubicBezTo>
                  <a:cubicBezTo>
                    <a:pt x="541" y="448"/>
                    <a:pt x="541" y="448"/>
                    <a:pt x="541" y="448"/>
                  </a:cubicBezTo>
                  <a:cubicBezTo>
                    <a:pt x="548" y="448"/>
                    <a:pt x="554" y="442"/>
                    <a:pt x="554" y="435"/>
                  </a:cubicBezTo>
                  <a:cubicBezTo>
                    <a:pt x="554" y="29"/>
                    <a:pt x="554" y="29"/>
                    <a:pt x="554" y="29"/>
                  </a:cubicBezTo>
                  <a:cubicBezTo>
                    <a:pt x="554" y="22"/>
                    <a:pt x="548" y="16"/>
                    <a:pt x="541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13" y="16"/>
                    <a:pt x="293" y="35"/>
                    <a:pt x="293" y="60"/>
                  </a:cubicBezTo>
                  <a:cubicBezTo>
                    <a:pt x="293" y="64"/>
                    <a:pt x="289" y="68"/>
                    <a:pt x="285" y="68"/>
                  </a:cubicBezTo>
                  <a:cubicBezTo>
                    <a:pt x="281" y="68"/>
                    <a:pt x="277" y="64"/>
                    <a:pt x="277" y="60"/>
                  </a:cubicBezTo>
                  <a:cubicBezTo>
                    <a:pt x="277" y="36"/>
                    <a:pt x="257" y="16"/>
                    <a:pt x="233" y="16"/>
                  </a:cubicBezTo>
                  <a:lnTo>
                    <a:pt x="29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"/>
            <p:cNvSpPr/>
            <p:nvPr/>
          </p:nvSpPr>
          <p:spPr bwMode="auto">
            <a:xfrm>
              <a:off x="2784" y="705"/>
              <a:ext cx="180" cy="824"/>
            </a:xfrm>
            <a:custGeom>
              <a:avLst/>
              <a:gdLst>
                <a:gd name="T0" fmla="*/ 51 w 103"/>
                <a:gd name="T1" fmla="*/ 53 h 474"/>
                <a:gd name="T2" fmla="*/ 0 w 103"/>
                <a:gd name="T3" fmla="*/ 1 h 474"/>
                <a:gd name="T4" fmla="*/ 0 w 103"/>
                <a:gd name="T5" fmla="*/ 456 h 474"/>
                <a:gd name="T6" fmla="*/ 10 w 103"/>
                <a:gd name="T7" fmla="*/ 461 h 474"/>
                <a:gd name="T8" fmla="*/ 51 w 103"/>
                <a:gd name="T9" fmla="*/ 474 h 474"/>
                <a:gd name="T10" fmla="*/ 92 w 103"/>
                <a:gd name="T11" fmla="*/ 461 h 474"/>
                <a:gd name="T12" fmla="*/ 103 w 103"/>
                <a:gd name="T13" fmla="*/ 455 h 474"/>
                <a:gd name="T14" fmla="*/ 103 w 103"/>
                <a:gd name="T15" fmla="*/ 0 h 474"/>
                <a:gd name="T16" fmla="*/ 51 w 103"/>
                <a:gd name="T17" fmla="*/ 5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74">
                  <a:moveTo>
                    <a:pt x="51" y="53"/>
                  </a:moveTo>
                  <a:cubicBezTo>
                    <a:pt x="51" y="24"/>
                    <a:pt x="28" y="1"/>
                    <a:pt x="0" y="1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3" y="457"/>
                    <a:pt x="6" y="459"/>
                    <a:pt x="10" y="461"/>
                  </a:cubicBezTo>
                  <a:cubicBezTo>
                    <a:pt x="21" y="468"/>
                    <a:pt x="30" y="474"/>
                    <a:pt x="51" y="474"/>
                  </a:cubicBezTo>
                  <a:cubicBezTo>
                    <a:pt x="72" y="474"/>
                    <a:pt x="81" y="468"/>
                    <a:pt x="92" y="461"/>
                  </a:cubicBezTo>
                  <a:cubicBezTo>
                    <a:pt x="96" y="459"/>
                    <a:pt x="99" y="457"/>
                    <a:pt x="103" y="455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74" y="0"/>
                    <a:pt x="51" y="24"/>
                    <a:pt x="51" y="53"/>
                  </a:cubicBezTo>
                  <a:close/>
                </a:path>
              </a:pathLst>
            </a:custGeom>
            <a:solidFill>
              <a:srgbClr val="EFE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"/>
            <p:cNvSpPr/>
            <p:nvPr/>
          </p:nvSpPr>
          <p:spPr bwMode="auto">
            <a:xfrm>
              <a:off x="2873" y="804"/>
              <a:ext cx="0" cy="732"/>
            </a:xfrm>
            <a:custGeom>
              <a:avLst/>
              <a:gdLst>
                <a:gd name="T0" fmla="*/ 0 h 732"/>
                <a:gd name="T1" fmla="*/ 732 h 732"/>
                <a:gd name="T2" fmla="*/ 0 h 7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32">
                  <a:moveTo>
                    <a:pt x="0" y="0"/>
                  </a:moveTo>
                  <a:lnTo>
                    <a:pt x="0" y="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2873" y="804"/>
              <a:ext cx="0" cy="7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2"/>
            <p:cNvSpPr/>
            <p:nvPr/>
          </p:nvSpPr>
          <p:spPr bwMode="auto">
            <a:xfrm>
              <a:off x="2859" y="790"/>
              <a:ext cx="28" cy="760"/>
            </a:xfrm>
            <a:custGeom>
              <a:avLst/>
              <a:gdLst>
                <a:gd name="T0" fmla="*/ 8 w 16"/>
                <a:gd name="T1" fmla="*/ 437 h 437"/>
                <a:gd name="T2" fmla="*/ 0 w 16"/>
                <a:gd name="T3" fmla="*/ 429 h 437"/>
                <a:gd name="T4" fmla="*/ 0 w 16"/>
                <a:gd name="T5" fmla="*/ 8 h 437"/>
                <a:gd name="T6" fmla="*/ 8 w 16"/>
                <a:gd name="T7" fmla="*/ 0 h 437"/>
                <a:gd name="T8" fmla="*/ 16 w 16"/>
                <a:gd name="T9" fmla="*/ 8 h 437"/>
                <a:gd name="T10" fmla="*/ 16 w 16"/>
                <a:gd name="T11" fmla="*/ 429 h 437"/>
                <a:gd name="T12" fmla="*/ 8 w 16"/>
                <a:gd name="T13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37">
                  <a:moveTo>
                    <a:pt x="8" y="437"/>
                  </a:moveTo>
                  <a:cubicBezTo>
                    <a:pt x="4" y="437"/>
                    <a:pt x="0" y="433"/>
                    <a:pt x="0" y="4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29"/>
                    <a:pt x="16" y="429"/>
                    <a:pt x="16" y="429"/>
                  </a:cubicBezTo>
                  <a:cubicBezTo>
                    <a:pt x="16" y="433"/>
                    <a:pt x="12" y="437"/>
                    <a:pt x="8" y="437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2512" y="714"/>
              <a:ext cx="143" cy="243"/>
            </a:xfrm>
            <a:custGeom>
              <a:avLst/>
              <a:gdLst>
                <a:gd name="T0" fmla="*/ 72 w 143"/>
                <a:gd name="T1" fmla="*/ 187 h 243"/>
                <a:gd name="T2" fmla="*/ 141 w 143"/>
                <a:gd name="T3" fmla="*/ 243 h 243"/>
                <a:gd name="T4" fmla="*/ 143 w 143"/>
                <a:gd name="T5" fmla="*/ 243 h 243"/>
                <a:gd name="T6" fmla="*/ 143 w 143"/>
                <a:gd name="T7" fmla="*/ 0 h 243"/>
                <a:gd name="T8" fmla="*/ 0 w 143"/>
                <a:gd name="T9" fmla="*/ 0 h 243"/>
                <a:gd name="T10" fmla="*/ 0 w 143"/>
                <a:gd name="T11" fmla="*/ 243 h 243"/>
                <a:gd name="T12" fmla="*/ 2 w 143"/>
                <a:gd name="T13" fmla="*/ 243 h 243"/>
                <a:gd name="T14" fmla="*/ 72 w 143"/>
                <a:gd name="T15" fmla="*/ 18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243">
                  <a:moveTo>
                    <a:pt x="72" y="187"/>
                  </a:moveTo>
                  <a:lnTo>
                    <a:pt x="141" y="243"/>
                  </a:lnTo>
                  <a:lnTo>
                    <a:pt x="143" y="243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2" y="243"/>
                  </a:lnTo>
                  <a:lnTo>
                    <a:pt x="72" y="187"/>
                  </a:lnTo>
                  <a:close/>
                </a:path>
              </a:pathLst>
            </a:custGeom>
            <a:solidFill>
              <a:srgbClr val="FF6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2498" y="700"/>
              <a:ext cx="171" cy="269"/>
            </a:xfrm>
            <a:custGeom>
              <a:avLst/>
              <a:gdLst>
                <a:gd name="T0" fmla="*/ 90 w 98"/>
                <a:gd name="T1" fmla="*/ 155 h 155"/>
                <a:gd name="T2" fmla="*/ 89 w 98"/>
                <a:gd name="T3" fmla="*/ 155 h 155"/>
                <a:gd name="T4" fmla="*/ 84 w 98"/>
                <a:gd name="T5" fmla="*/ 154 h 155"/>
                <a:gd name="T6" fmla="*/ 49 w 98"/>
                <a:gd name="T7" fmla="*/ 126 h 155"/>
                <a:gd name="T8" fmla="*/ 14 w 98"/>
                <a:gd name="T9" fmla="*/ 154 h 155"/>
                <a:gd name="T10" fmla="*/ 9 w 98"/>
                <a:gd name="T11" fmla="*/ 155 h 155"/>
                <a:gd name="T12" fmla="*/ 8 w 98"/>
                <a:gd name="T13" fmla="*/ 155 h 155"/>
                <a:gd name="T14" fmla="*/ 0 w 98"/>
                <a:gd name="T15" fmla="*/ 148 h 155"/>
                <a:gd name="T16" fmla="*/ 0 w 98"/>
                <a:gd name="T17" fmla="*/ 8 h 155"/>
                <a:gd name="T18" fmla="*/ 8 w 98"/>
                <a:gd name="T19" fmla="*/ 0 h 155"/>
                <a:gd name="T20" fmla="*/ 90 w 98"/>
                <a:gd name="T21" fmla="*/ 0 h 155"/>
                <a:gd name="T22" fmla="*/ 98 w 98"/>
                <a:gd name="T23" fmla="*/ 8 h 155"/>
                <a:gd name="T24" fmla="*/ 98 w 98"/>
                <a:gd name="T25" fmla="*/ 148 h 155"/>
                <a:gd name="T26" fmla="*/ 90 w 98"/>
                <a:gd name="T27" fmla="*/ 155 h 155"/>
                <a:gd name="T28" fmla="*/ 15 w 98"/>
                <a:gd name="T29" fmla="*/ 16 h 155"/>
                <a:gd name="T30" fmla="*/ 15 w 98"/>
                <a:gd name="T31" fmla="*/ 132 h 155"/>
                <a:gd name="T32" fmla="*/ 44 w 98"/>
                <a:gd name="T33" fmla="*/ 110 h 155"/>
                <a:gd name="T34" fmla="*/ 54 w 98"/>
                <a:gd name="T35" fmla="*/ 110 h 155"/>
                <a:gd name="T36" fmla="*/ 82 w 98"/>
                <a:gd name="T37" fmla="*/ 132 h 155"/>
                <a:gd name="T38" fmla="*/ 82 w 98"/>
                <a:gd name="T39" fmla="*/ 16 h 155"/>
                <a:gd name="T40" fmla="*/ 15 w 98"/>
                <a:gd name="T41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55">
                  <a:moveTo>
                    <a:pt x="90" y="155"/>
                  </a:moveTo>
                  <a:cubicBezTo>
                    <a:pt x="89" y="155"/>
                    <a:pt x="89" y="155"/>
                    <a:pt x="89" y="155"/>
                  </a:cubicBezTo>
                  <a:cubicBezTo>
                    <a:pt x="87" y="155"/>
                    <a:pt x="85" y="155"/>
                    <a:pt x="84" y="15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2" y="155"/>
                    <a:pt x="11" y="155"/>
                    <a:pt x="9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3" y="155"/>
                    <a:pt x="0" y="152"/>
                    <a:pt x="0" y="14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8" y="4"/>
                    <a:pt x="98" y="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8" y="152"/>
                    <a:pt x="94" y="155"/>
                    <a:pt x="90" y="155"/>
                  </a:cubicBezTo>
                  <a:close/>
                  <a:moveTo>
                    <a:pt x="15" y="16"/>
                  </a:moveTo>
                  <a:cubicBezTo>
                    <a:pt x="15" y="132"/>
                    <a:pt x="15" y="132"/>
                    <a:pt x="15" y="132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7" y="107"/>
                    <a:pt x="51" y="107"/>
                    <a:pt x="54" y="110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6"/>
                    <a:pt x="82" y="16"/>
                    <a:pt x="82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2376" y="700"/>
              <a:ext cx="994" cy="850"/>
            </a:xfrm>
            <a:custGeom>
              <a:avLst/>
              <a:gdLst>
                <a:gd name="T0" fmla="*/ 285 w 570"/>
                <a:gd name="T1" fmla="*/ 489 h 489"/>
                <a:gd name="T2" fmla="*/ 239 w 570"/>
                <a:gd name="T3" fmla="*/ 475 h 489"/>
                <a:gd name="T4" fmla="*/ 207 w 570"/>
                <a:gd name="T5" fmla="*/ 464 h 489"/>
                <a:gd name="T6" fmla="*/ 29 w 570"/>
                <a:gd name="T7" fmla="*/ 464 h 489"/>
                <a:gd name="T8" fmla="*/ 0 w 570"/>
                <a:gd name="T9" fmla="*/ 435 h 489"/>
                <a:gd name="T10" fmla="*/ 0 w 570"/>
                <a:gd name="T11" fmla="*/ 29 h 489"/>
                <a:gd name="T12" fmla="*/ 29 w 570"/>
                <a:gd name="T13" fmla="*/ 0 h 489"/>
                <a:gd name="T14" fmla="*/ 233 w 570"/>
                <a:gd name="T15" fmla="*/ 0 h 489"/>
                <a:gd name="T16" fmla="*/ 285 w 570"/>
                <a:gd name="T17" fmla="*/ 30 h 489"/>
                <a:gd name="T18" fmla="*/ 337 w 570"/>
                <a:gd name="T19" fmla="*/ 0 h 489"/>
                <a:gd name="T20" fmla="*/ 541 w 570"/>
                <a:gd name="T21" fmla="*/ 0 h 489"/>
                <a:gd name="T22" fmla="*/ 570 w 570"/>
                <a:gd name="T23" fmla="*/ 29 h 489"/>
                <a:gd name="T24" fmla="*/ 570 w 570"/>
                <a:gd name="T25" fmla="*/ 435 h 489"/>
                <a:gd name="T26" fmla="*/ 541 w 570"/>
                <a:gd name="T27" fmla="*/ 464 h 489"/>
                <a:gd name="T28" fmla="*/ 363 w 570"/>
                <a:gd name="T29" fmla="*/ 464 h 489"/>
                <a:gd name="T30" fmla="*/ 331 w 570"/>
                <a:gd name="T31" fmla="*/ 475 h 489"/>
                <a:gd name="T32" fmla="*/ 285 w 570"/>
                <a:gd name="T33" fmla="*/ 489 h 489"/>
                <a:gd name="T34" fmla="*/ 29 w 570"/>
                <a:gd name="T35" fmla="*/ 16 h 489"/>
                <a:gd name="T36" fmla="*/ 16 w 570"/>
                <a:gd name="T37" fmla="*/ 29 h 489"/>
                <a:gd name="T38" fmla="*/ 16 w 570"/>
                <a:gd name="T39" fmla="*/ 435 h 489"/>
                <a:gd name="T40" fmla="*/ 29 w 570"/>
                <a:gd name="T41" fmla="*/ 448 h 489"/>
                <a:gd name="T42" fmla="*/ 207 w 570"/>
                <a:gd name="T43" fmla="*/ 448 h 489"/>
                <a:gd name="T44" fmla="*/ 248 w 570"/>
                <a:gd name="T45" fmla="*/ 462 h 489"/>
                <a:gd name="T46" fmla="*/ 285 w 570"/>
                <a:gd name="T47" fmla="*/ 473 h 489"/>
                <a:gd name="T48" fmla="*/ 322 w 570"/>
                <a:gd name="T49" fmla="*/ 462 h 489"/>
                <a:gd name="T50" fmla="*/ 363 w 570"/>
                <a:gd name="T51" fmla="*/ 448 h 489"/>
                <a:gd name="T52" fmla="*/ 541 w 570"/>
                <a:gd name="T53" fmla="*/ 448 h 489"/>
                <a:gd name="T54" fmla="*/ 554 w 570"/>
                <a:gd name="T55" fmla="*/ 435 h 489"/>
                <a:gd name="T56" fmla="*/ 554 w 570"/>
                <a:gd name="T57" fmla="*/ 29 h 489"/>
                <a:gd name="T58" fmla="*/ 541 w 570"/>
                <a:gd name="T59" fmla="*/ 16 h 489"/>
                <a:gd name="T60" fmla="*/ 337 w 570"/>
                <a:gd name="T61" fmla="*/ 16 h 489"/>
                <a:gd name="T62" fmla="*/ 293 w 570"/>
                <a:gd name="T63" fmla="*/ 60 h 489"/>
                <a:gd name="T64" fmla="*/ 285 w 570"/>
                <a:gd name="T65" fmla="*/ 68 h 489"/>
                <a:gd name="T66" fmla="*/ 277 w 570"/>
                <a:gd name="T67" fmla="*/ 60 h 489"/>
                <a:gd name="T68" fmla="*/ 233 w 570"/>
                <a:gd name="T69" fmla="*/ 16 h 489"/>
                <a:gd name="T70" fmla="*/ 29 w 570"/>
                <a:gd name="T71" fmla="*/ 16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489">
                  <a:moveTo>
                    <a:pt x="285" y="489"/>
                  </a:moveTo>
                  <a:cubicBezTo>
                    <a:pt x="262" y="489"/>
                    <a:pt x="251" y="482"/>
                    <a:pt x="239" y="475"/>
                  </a:cubicBezTo>
                  <a:cubicBezTo>
                    <a:pt x="228" y="468"/>
                    <a:pt x="218" y="464"/>
                    <a:pt x="207" y="464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13" y="464"/>
                    <a:pt x="0" y="451"/>
                    <a:pt x="0" y="4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55" y="0"/>
                    <a:pt x="275" y="12"/>
                    <a:pt x="285" y="30"/>
                  </a:cubicBezTo>
                  <a:cubicBezTo>
                    <a:pt x="295" y="12"/>
                    <a:pt x="315" y="0"/>
                    <a:pt x="33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57" y="0"/>
                    <a:pt x="570" y="13"/>
                    <a:pt x="570" y="29"/>
                  </a:cubicBezTo>
                  <a:cubicBezTo>
                    <a:pt x="570" y="435"/>
                    <a:pt x="570" y="435"/>
                    <a:pt x="570" y="435"/>
                  </a:cubicBezTo>
                  <a:cubicBezTo>
                    <a:pt x="570" y="451"/>
                    <a:pt x="557" y="464"/>
                    <a:pt x="541" y="464"/>
                  </a:cubicBezTo>
                  <a:cubicBezTo>
                    <a:pt x="363" y="464"/>
                    <a:pt x="363" y="464"/>
                    <a:pt x="363" y="464"/>
                  </a:cubicBezTo>
                  <a:cubicBezTo>
                    <a:pt x="354" y="464"/>
                    <a:pt x="343" y="467"/>
                    <a:pt x="331" y="475"/>
                  </a:cubicBezTo>
                  <a:cubicBezTo>
                    <a:pt x="318" y="483"/>
                    <a:pt x="307" y="489"/>
                    <a:pt x="285" y="489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435"/>
                    <a:pt x="16" y="435"/>
                    <a:pt x="16" y="435"/>
                  </a:cubicBezTo>
                  <a:cubicBezTo>
                    <a:pt x="16" y="442"/>
                    <a:pt x="22" y="448"/>
                    <a:pt x="29" y="448"/>
                  </a:cubicBezTo>
                  <a:cubicBezTo>
                    <a:pt x="207" y="448"/>
                    <a:pt x="207" y="448"/>
                    <a:pt x="207" y="448"/>
                  </a:cubicBezTo>
                  <a:cubicBezTo>
                    <a:pt x="223" y="448"/>
                    <a:pt x="236" y="455"/>
                    <a:pt x="248" y="462"/>
                  </a:cubicBezTo>
                  <a:cubicBezTo>
                    <a:pt x="259" y="469"/>
                    <a:pt x="266" y="473"/>
                    <a:pt x="285" y="473"/>
                  </a:cubicBezTo>
                  <a:cubicBezTo>
                    <a:pt x="304" y="473"/>
                    <a:pt x="312" y="468"/>
                    <a:pt x="322" y="462"/>
                  </a:cubicBezTo>
                  <a:cubicBezTo>
                    <a:pt x="337" y="452"/>
                    <a:pt x="351" y="448"/>
                    <a:pt x="363" y="448"/>
                  </a:cubicBezTo>
                  <a:cubicBezTo>
                    <a:pt x="541" y="448"/>
                    <a:pt x="541" y="448"/>
                    <a:pt x="541" y="448"/>
                  </a:cubicBezTo>
                  <a:cubicBezTo>
                    <a:pt x="548" y="448"/>
                    <a:pt x="554" y="442"/>
                    <a:pt x="554" y="435"/>
                  </a:cubicBezTo>
                  <a:cubicBezTo>
                    <a:pt x="554" y="29"/>
                    <a:pt x="554" y="29"/>
                    <a:pt x="554" y="29"/>
                  </a:cubicBezTo>
                  <a:cubicBezTo>
                    <a:pt x="554" y="22"/>
                    <a:pt x="548" y="16"/>
                    <a:pt x="541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13" y="16"/>
                    <a:pt x="293" y="35"/>
                    <a:pt x="293" y="60"/>
                  </a:cubicBezTo>
                  <a:cubicBezTo>
                    <a:pt x="293" y="64"/>
                    <a:pt x="289" y="68"/>
                    <a:pt x="285" y="68"/>
                  </a:cubicBezTo>
                  <a:cubicBezTo>
                    <a:pt x="281" y="68"/>
                    <a:pt x="277" y="64"/>
                    <a:pt x="277" y="60"/>
                  </a:cubicBezTo>
                  <a:cubicBezTo>
                    <a:pt x="277" y="36"/>
                    <a:pt x="257" y="16"/>
                    <a:pt x="233" y="16"/>
                  </a:cubicBezTo>
                  <a:lnTo>
                    <a:pt x="29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6"/>
            <p:cNvSpPr/>
            <p:nvPr/>
          </p:nvSpPr>
          <p:spPr bwMode="auto">
            <a:xfrm>
              <a:off x="2502" y="1185"/>
              <a:ext cx="223" cy="0"/>
            </a:xfrm>
            <a:custGeom>
              <a:avLst/>
              <a:gdLst>
                <a:gd name="T0" fmla="*/ 0 w 223"/>
                <a:gd name="T1" fmla="*/ 223 w 223"/>
                <a:gd name="T2" fmla="*/ 0 w 2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23">
                  <a:moveTo>
                    <a:pt x="0" y="0"/>
                  </a:moveTo>
                  <a:lnTo>
                    <a:pt x="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17"/>
            <p:cNvSpPr>
              <a:spLocks noChangeShapeType="1"/>
            </p:cNvSpPr>
            <p:nvPr/>
          </p:nvSpPr>
          <p:spPr bwMode="auto">
            <a:xfrm>
              <a:off x="2502" y="1185"/>
              <a:ext cx="2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2489" y="1171"/>
              <a:ext cx="250" cy="26"/>
            </a:xfrm>
            <a:custGeom>
              <a:avLst/>
              <a:gdLst>
                <a:gd name="T0" fmla="*/ 135 w 143"/>
                <a:gd name="T1" fmla="*/ 15 h 15"/>
                <a:gd name="T2" fmla="*/ 7 w 143"/>
                <a:gd name="T3" fmla="*/ 15 h 15"/>
                <a:gd name="T4" fmla="*/ 0 w 143"/>
                <a:gd name="T5" fmla="*/ 8 h 15"/>
                <a:gd name="T6" fmla="*/ 7 w 143"/>
                <a:gd name="T7" fmla="*/ 0 h 15"/>
                <a:gd name="T8" fmla="*/ 135 w 143"/>
                <a:gd name="T9" fmla="*/ 0 h 15"/>
                <a:gd name="T10" fmla="*/ 143 w 143"/>
                <a:gd name="T11" fmla="*/ 8 h 15"/>
                <a:gd name="T12" fmla="*/ 135 w 14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5">
                  <a:moveTo>
                    <a:pt x="135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9" y="0"/>
                    <a:pt x="143" y="3"/>
                    <a:pt x="143" y="8"/>
                  </a:cubicBezTo>
                  <a:cubicBezTo>
                    <a:pt x="143" y="12"/>
                    <a:pt x="139" y="15"/>
                    <a:pt x="135" y="15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9"/>
            <p:cNvSpPr/>
            <p:nvPr/>
          </p:nvSpPr>
          <p:spPr bwMode="auto">
            <a:xfrm>
              <a:off x="2502" y="1293"/>
              <a:ext cx="136" cy="0"/>
            </a:xfrm>
            <a:custGeom>
              <a:avLst/>
              <a:gdLst>
                <a:gd name="T0" fmla="*/ 0 w 136"/>
                <a:gd name="T1" fmla="*/ 136 w 136"/>
                <a:gd name="T2" fmla="*/ 0 w 1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6">
                  <a:moveTo>
                    <a:pt x="0" y="0"/>
                  </a:move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Line 20"/>
            <p:cNvSpPr>
              <a:spLocks noChangeShapeType="1"/>
            </p:cNvSpPr>
            <p:nvPr/>
          </p:nvSpPr>
          <p:spPr bwMode="auto">
            <a:xfrm>
              <a:off x="2502" y="1293"/>
              <a:ext cx="136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2489" y="1279"/>
              <a:ext cx="161" cy="28"/>
            </a:xfrm>
            <a:custGeom>
              <a:avLst/>
              <a:gdLst>
                <a:gd name="T0" fmla="*/ 85 w 92"/>
                <a:gd name="T1" fmla="*/ 16 h 16"/>
                <a:gd name="T2" fmla="*/ 7 w 92"/>
                <a:gd name="T3" fmla="*/ 16 h 16"/>
                <a:gd name="T4" fmla="*/ 0 w 92"/>
                <a:gd name="T5" fmla="*/ 8 h 16"/>
                <a:gd name="T6" fmla="*/ 7 w 92"/>
                <a:gd name="T7" fmla="*/ 0 h 16"/>
                <a:gd name="T8" fmla="*/ 85 w 92"/>
                <a:gd name="T9" fmla="*/ 0 h 16"/>
                <a:gd name="T10" fmla="*/ 92 w 92"/>
                <a:gd name="T11" fmla="*/ 8 h 16"/>
                <a:gd name="T12" fmla="*/ 85 w 9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">
                  <a:moveTo>
                    <a:pt x="85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4"/>
                    <a:pt x="92" y="8"/>
                  </a:cubicBezTo>
                  <a:cubicBezTo>
                    <a:pt x="92" y="12"/>
                    <a:pt x="89" y="16"/>
                    <a:pt x="85" y="16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"/>
            <p:cNvSpPr/>
            <p:nvPr/>
          </p:nvSpPr>
          <p:spPr bwMode="auto">
            <a:xfrm>
              <a:off x="3269" y="714"/>
              <a:ext cx="87" cy="779"/>
            </a:xfrm>
            <a:custGeom>
              <a:avLst/>
              <a:gdLst>
                <a:gd name="T0" fmla="*/ 29 w 50"/>
                <a:gd name="T1" fmla="*/ 0 h 448"/>
                <a:gd name="T2" fmla="*/ 0 w 50"/>
                <a:gd name="T3" fmla="*/ 0 h 448"/>
                <a:gd name="T4" fmla="*/ 0 w 50"/>
                <a:gd name="T5" fmla="*/ 448 h 448"/>
                <a:gd name="T6" fmla="*/ 29 w 50"/>
                <a:gd name="T7" fmla="*/ 448 h 448"/>
                <a:gd name="T8" fmla="*/ 50 w 50"/>
                <a:gd name="T9" fmla="*/ 427 h 448"/>
                <a:gd name="T10" fmla="*/ 50 w 50"/>
                <a:gd name="T11" fmla="*/ 21 h 448"/>
                <a:gd name="T12" fmla="*/ 29 w 50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48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29" y="448"/>
                    <a:pt x="29" y="448"/>
                    <a:pt x="29" y="448"/>
                  </a:cubicBezTo>
                  <a:cubicBezTo>
                    <a:pt x="40" y="448"/>
                    <a:pt x="50" y="438"/>
                    <a:pt x="50" y="42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9"/>
                    <a:pt x="40" y="0"/>
                    <a:pt x="29" y="0"/>
                  </a:cubicBezTo>
                  <a:close/>
                </a:path>
              </a:pathLst>
            </a:custGeom>
            <a:solidFill>
              <a:srgbClr val="FFD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257" y="700"/>
              <a:ext cx="113" cy="807"/>
            </a:xfrm>
            <a:custGeom>
              <a:avLst/>
              <a:gdLst>
                <a:gd name="T0" fmla="*/ 36 w 65"/>
                <a:gd name="T1" fmla="*/ 464 h 464"/>
                <a:gd name="T2" fmla="*/ 7 w 65"/>
                <a:gd name="T3" fmla="*/ 464 h 464"/>
                <a:gd name="T4" fmla="*/ 0 w 65"/>
                <a:gd name="T5" fmla="*/ 456 h 464"/>
                <a:gd name="T6" fmla="*/ 0 w 65"/>
                <a:gd name="T7" fmla="*/ 8 h 464"/>
                <a:gd name="T8" fmla="*/ 7 w 65"/>
                <a:gd name="T9" fmla="*/ 0 h 464"/>
                <a:gd name="T10" fmla="*/ 36 w 65"/>
                <a:gd name="T11" fmla="*/ 0 h 464"/>
                <a:gd name="T12" fmla="*/ 65 w 65"/>
                <a:gd name="T13" fmla="*/ 29 h 464"/>
                <a:gd name="T14" fmla="*/ 65 w 65"/>
                <a:gd name="T15" fmla="*/ 435 h 464"/>
                <a:gd name="T16" fmla="*/ 36 w 65"/>
                <a:gd name="T17" fmla="*/ 464 h 464"/>
                <a:gd name="T18" fmla="*/ 15 w 65"/>
                <a:gd name="T19" fmla="*/ 448 h 464"/>
                <a:gd name="T20" fmla="*/ 36 w 65"/>
                <a:gd name="T21" fmla="*/ 448 h 464"/>
                <a:gd name="T22" fmla="*/ 49 w 65"/>
                <a:gd name="T23" fmla="*/ 435 h 464"/>
                <a:gd name="T24" fmla="*/ 49 w 65"/>
                <a:gd name="T25" fmla="*/ 29 h 464"/>
                <a:gd name="T26" fmla="*/ 36 w 65"/>
                <a:gd name="T27" fmla="*/ 16 h 464"/>
                <a:gd name="T28" fmla="*/ 15 w 65"/>
                <a:gd name="T29" fmla="*/ 16 h 464"/>
                <a:gd name="T30" fmla="*/ 15 w 65"/>
                <a:gd name="T31" fmla="*/ 44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464">
                  <a:moveTo>
                    <a:pt x="36" y="464"/>
                  </a:moveTo>
                  <a:cubicBezTo>
                    <a:pt x="7" y="464"/>
                    <a:pt x="7" y="464"/>
                    <a:pt x="7" y="464"/>
                  </a:cubicBezTo>
                  <a:cubicBezTo>
                    <a:pt x="3" y="464"/>
                    <a:pt x="0" y="460"/>
                    <a:pt x="0" y="4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0"/>
                    <a:pt x="65" y="13"/>
                    <a:pt x="65" y="29"/>
                  </a:cubicBezTo>
                  <a:cubicBezTo>
                    <a:pt x="65" y="435"/>
                    <a:pt x="65" y="435"/>
                    <a:pt x="65" y="435"/>
                  </a:cubicBezTo>
                  <a:cubicBezTo>
                    <a:pt x="65" y="451"/>
                    <a:pt x="52" y="464"/>
                    <a:pt x="36" y="464"/>
                  </a:cubicBezTo>
                  <a:close/>
                  <a:moveTo>
                    <a:pt x="15" y="448"/>
                  </a:moveTo>
                  <a:cubicBezTo>
                    <a:pt x="36" y="448"/>
                    <a:pt x="36" y="448"/>
                    <a:pt x="36" y="448"/>
                  </a:cubicBezTo>
                  <a:cubicBezTo>
                    <a:pt x="43" y="448"/>
                    <a:pt x="49" y="442"/>
                    <a:pt x="49" y="435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2"/>
                    <a:pt x="43" y="16"/>
                    <a:pt x="36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448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651760" y="87313"/>
            <a:ext cx="3840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反馈信息模块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数据库设计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8409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6330821" y="1200496"/>
            <a:ext cx="188857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>
                <a:solidFill>
                  <a:srgbClr val="543630"/>
                </a:solidFill>
                <a:cs typeface="+mn-ea"/>
                <a:sym typeface="+mn-lt"/>
              </a:rPr>
              <a:t>反馈信息表单的 本站信息数据表（</a:t>
            </a:r>
            <a:r>
              <a:rPr lang="en-US" altLang="zh-CN" sz="1200">
                <a:solidFill>
                  <a:srgbClr val="543630"/>
                </a:solidFill>
                <a:cs typeface="+mn-ea"/>
                <a:sym typeface="+mn-lt"/>
              </a:rPr>
              <a:t>website</a:t>
            </a:r>
            <a:r>
              <a:rPr lang="zh-CN" altLang="en-US" sz="1200">
                <a:solidFill>
                  <a:srgbClr val="543630"/>
                </a:solidFill>
                <a:cs typeface="+mn-ea"/>
                <a:sym typeface="+mn-lt"/>
              </a:rPr>
              <a:t>）设计</a:t>
            </a:r>
            <a:endParaRPr lang="zh-CN" altLang="en-US" sz="1200">
              <a:solidFill>
                <a:srgbClr val="543630"/>
              </a:solidFill>
              <a:cs typeface="+mn-ea"/>
              <a:sym typeface="+mn-lt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6331188" y="3448396"/>
            <a:ext cx="188857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900">
                <a:solidFill>
                  <a:srgbClr val="543630"/>
                </a:solidFill>
                <a:cs typeface="+mn-ea"/>
                <a:sym typeface="+mn-lt"/>
              </a:rPr>
              <a:t>  </a:t>
            </a:r>
            <a:r>
              <a:rPr lang="en-US" altLang="zh-CN" sz="1200">
                <a:solidFill>
                  <a:srgbClr val="543630"/>
                </a:solidFill>
                <a:cs typeface="+mn-ea"/>
                <a:sym typeface="+mn-lt"/>
              </a:rPr>
              <a:t> </a:t>
            </a:r>
            <a:r>
              <a:rPr lang="zh-CN" altLang="en-US" sz="1200">
                <a:solidFill>
                  <a:srgbClr val="543630"/>
                </a:solidFill>
                <a:cs typeface="+mn-ea"/>
                <a:sym typeface="+mn-lt"/>
              </a:rPr>
              <a:t>反馈信息表表单的数据表（</a:t>
            </a:r>
            <a:r>
              <a:rPr lang="en-US" altLang="zh-CN" sz="1200">
                <a:solidFill>
                  <a:srgbClr val="543630"/>
                </a:solidFill>
                <a:cs typeface="+mn-ea"/>
                <a:sym typeface="+mn-lt"/>
              </a:rPr>
              <a:t>msg</a:t>
            </a:r>
            <a:r>
              <a:rPr lang="zh-CN" altLang="en-US" sz="1200">
                <a:solidFill>
                  <a:srgbClr val="543630"/>
                </a:solidFill>
                <a:cs typeface="+mn-ea"/>
                <a:sym typeface="+mn-lt"/>
              </a:rPr>
              <a:t>）设计</a:t>
            </a:r>
            <a:endParaRPr lang="zh-CN" altLang="en-US" sz="1200">
              <a:solidFill>
                <a:srgbClr val="54363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887095"/>
            <a:ext cx="5741035" cy="1369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5585"/>
            <a:ext cx="6052820" cy="186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74295"/>
            <a:ext cx="4776470" cy="2625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10" y="2830830"/>
            <a:ext cx="6295390" cy="2312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4155" y="3772535"/>
            <a:ext cx="25082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使用管理员账号：</a:t>
            </a:r>
            <a:r>
              <a:rPr lang="en-US" altLang="zh-CN"/>
              <a:t>admin</a:t>
            </a:r>
            <a:r>
              <a:rPr lang="zh-CN" altLang="en-US"/>
              <a:t>，密码：</a:t>
            </a:r>
            <a:r>
              <a:rPr lang="en-US" altLang="zh-CN"/>
              <a:t>admin </a:t>
            </a:r>
            <a:r>
              <a:rPr lang="zh-CN" altLang="en-US"/>
              <a:t>登录后台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30470" y="867410"/>
            <a:ext cx="235140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反馈信息表表单的设计实现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194560" y="87313"/>
            <a:ext cx="4754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反馈信息模块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前、后台代码实现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826" y="67647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419834" y="3835442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后台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755679" y="3835442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前台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733550" y="4159885"/>
            <a:ext cx="633730" cy="602615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AutoShape 139"/>
          <p:cNvSpPr/>
          <p:nvPr/>
        </p:nvSpPr>
        <p:spPr bwMode="auto">
          <a:xfrm>
            <a:off x="1870710" y="428688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97625" y="4286885"/>
            <a:ext cx="633730" cy="602615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8" name="组合 317"/>
          <p:cNvGrpSpPr/>
          <p:nvPr/>
        </p:nvGrpSpPr>
        <p:grpSpPr>
          <a:xfrm flipH="1">
            <a:off x="6543454" y="4409438"/>
            <a:ext cx="359165" cy="359165"/>
            <a:chOff x="2473104" y="2145028"/>
            <a:chExt cx="359165" cy="359165"/>
          </a:xfrm>
          <a:solidFill>
            <a:schemeClr val="accent3"/>
          </a:solidFill>
        </p:grpSpPr>
        <p:sp>
          <p:nvSpPr>
            <p:cNvPr id="31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101725"/>
            <a:ext cx="3825875" cy="2545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35" y="1102360"/>
            <a:ext cx="4631690" cy="2544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3155323" y="2809503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宠物百科模块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488945" y="358566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064002" y="1312863"/>
            <a:ext cx="1014413" cy="1350963"/>
            <a:chOff x="2560" y="827"/>
            <a:chExt cx="639" cy="85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560" y="905"/>
              <a:ext cx="639" cy="773"/>
            </a:xfrm>
            <a:custGeom>
              <a:avLst/>
              <a:gdLst>
                <a:gd name="T0" fmla="*/ 482 w 523"/>
                <a:gd name="T1" fmla="*/ 13 h 636"/>
                <a:gd name="T2" fmla="*/ 510 w 523"/>
                <a:gd name="T3" fmla="*/ 41 h 636"/>
                <a:gd name="T4" fmla="*/ 510 w 523"/>
                <a:gd name="T5" fmla="*/ 595 h 636"/>
                <a:gd name="T6" fmla="*/ 482 w 523"/>
                <a:gd name="T7" fmla="*/ 623 h 636"/>
                <a:gd name="T8" fmla="*/ 40 w 523"/>
                <a:gd name="T9" fmla="*/ 623 h 636"/>
                <a:gd name="T10" fmla="*/ 13 w 523"/>
                <a:gd name="T11" fmla="*/ 595 h 636"/>
                <a:gd name="T12" fmla="*/ 13 w 523"/>
                <a:gd name="T13" fmla="*/ 41 h 636"/>
                <a:gd name="T14" fmla="*/ 40 w 523"/>
                <a:gd name="T15" fmla="*/ 13 h 636"/>
                <a:gd name="T16" fmla="*/ 482 w 523"/>
                <a:gd name="T17" fmla="*/ 13 h 636"/>
                <a:gd name="T18" fmla="*/ 482 w 523"/>
                <a:gd name="T19" fmla="*/ 0 h 636"/>
                <a:gd name="T20" fmla="*/ 40 w 523"/>
                <a:gd name="T21" fmla="*/ 0 h 636"/>
                <a:gd name="T22" fmla="*/ 0 w 523"/>
                <a:gd name="T23" fmla="*/ 41 h 636"/>
                <a:gd name="T24" fmla="*/ 0 w 523"/>
                <a:gd name="T25" fmla="*/ 595 h 636"/>
                <a:gd name="T26" fmla="*/ 40 w 523"/>
                <a:gd name="T27" fmla="*/ 636 h 636"/>
                <a:gd name="T28" fmla="*/ 482 w 523"/>
                <a:gd name="T29" fmla="*/ 636 h 636"/>
                <a:gd name="T30" fmla="*/ 523 w 523"/>
                <a:gd name="T31" fmla="*/ 595 h 636"/>
                <a:gd name="T32" fmla="*/ 523 w 523"/>
                <a:gd name="T33" fmla="*/ 41 h 636"/>
                <a:gd name="T34" fmla="*/ 482 w 523"/>
                <a:gd name="T3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636">
                  <a:moveTo>
                    <a:pt x="482" y="13"/>
                  </a:moveTo>
                  <a:cubicBezTo>
                    <a:pt x="498" y="13"/>
                    <a:pt x="510" y="25"/>
                    <a:pt x="510" y="41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611"/>
                    <a:pt x="498" y="623"/>
                    <a:pt x="482" y="623"/>
                  </a:cubicBezTo>
                  <a:cubicBezTo>
                    <a:pt x="40" y="623"/>
                    <a:pt x="40" y="623"/>
                    <a:pt x="40" y="623"/>
                  </a:cubicBezTo>
                  <a:cubicBezTo>
                    <a:pt x="25" y="623"/>
                    <a:pt x="13" y="611"/>
                    <a:pt x="13" y="59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482" y="13"/>
                    <a:pt x="482" y="13"/>
                    <a:pt x="482" y="13"/>
                  </a:cubicBezTo>
                  <a:moveTo>
                    <a:pt x="48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18"/>
                    <a:pt x="18" y="636"/>
                    <a:pt x="40" y="636"/>
                  </a:cubicBezTo>
                  <a:cubicBezTo>
                    <a:pt x="482" y="636"/>
                    <a:pt x="482" y="636"/>
                    <a:pt x="482" y="636"/>
                  </a:cubicBezTo>
                  <a:cubicBezTo>
                    <a:pt x="505" y="636"/>
                    <a:pt x="523" y="618"/>
                    <a:pt x="523" y="595"/>
                  </a:cubicBezTo>
                  <a:cubicBezTo>
                    <a:pt x="523" y="41"/>
                    <a:pt x="523" y="41"/>
                    <a:pt x="523" y="41"/>
                  </a:cubicBezTo>
                  <a:cubicBezTo>
                    <a:pt x="523" y="18"/>
                    <a:pt x="505" y="0"/>
                    <a:pt x="4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576" y="921"/>
              <a:ext cx="607" cy="741"/>
            </a:xfrm>
            <a:custGeom>
              <a:avLst/>
              <a:gdLst>
                <a:gd name="T0" fmla="*/ 469 w 497"/>
                <a:gd name="T1" fmla="*/ 0 h 610"/>
                <a:gd name="T2" fmla="*/ 497 w 497"/>
                <a:gd name="T3" fmla="*/ 28 h 610"/>
                <a:gd name="T4" fmla="*/ 497 w 497"/>
                <a:gd name="T5" fmla="*/ 582 h 610"/>
                <a:gd name="T6" fmla="*/ 469 w 497"/>
                <a:gd name="T7" fmla="*/ 610 h 610"/>
                <a:gd name="T8" fmla="*/ 27 w 497"/>
                <a:gd name="T9" fmla="*/ 610 h 610"/>
                <a:gd name="T10" fmla="*/ 0 w 497"/>
                <a:gd name="T11" fmla="*/ 582 h 610"/>
                <a:gd name="T12" fmla="*/ 0 w 497"/>
                <a:gd name="T13" fmla="*/ 28 h 610"/>
                <a:gd name="T14" fmla="*/ 27 w 497"/>
                <a:gd name="T15" fmla="*/ 0 h 610"/>
                <a:gd name="T16" fmla="*/ 469 w 497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" h="610">
                  <a:moveTo>
                    <a:pt x="469" y="0"/>
                  </a:moveTo>
                  <a:cubicBezTo>
                    <a:pt x="485" y="0"/>
                    <a:pt x="497" y="12"/>
                    <a:pt x="497" y="28"/>
                  </a:cubicBezTo>
                  <a:cubicBezTo>
                    <a:pt x="497" y="582"/>
                    <a:pt x="497" y="582"/>
                    <a:pt x="497" y="582"/>
                  </a:cubicBezTo>
                  <a:cubicBezTo>
                    <a:pt x="497" y="598"/>
                    <a:pt x="485" y="610"/>
                    <a:pt x="469" y="610"/>
                  </a:cubicBezTo>
                  <a:cubicBezTo>
                    <a:pt x="27" y="610"/>
                    <a:pt x="27" y="610"/>
                    <a:pt x="27" y="610"/>
                  </a:cubicBezTo>
                  <a:cubicBezTo>
                    <a:pt x="12" y="610"/>
                    <a:pt x="0" y="598"/>
                    <a:pt x="0" y="5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634" y="961"/>
              <a:ext cx="489" cy="661"/>
            </a:xfrm>
            <a:custGeom>
              <a:avLst/>
              <a:gdLst>
                <a:gd name="T0" fmla="*/ 388 w 400"/>
                <a:gd name="T1" fmla="*/ 13 h 544"/>
                <a:gd name="T2" fmla="*/ 388 w 400"/>
                <a:gd name="T3" fmla="*/ 531 h 544"/>
                <a:gd name="T4" fmla="*/ 13 w 400"/>
                <a:gd name="T5" fmla="*/ 531 h 544"/>
                <a:gd name="T6" fmla="*/ 13 w 400"/>
                <a:gd name="T7" fmla="*/ 13 h 544"/>
                <a:gd name="T8" fmla="*/ 388 w 400"/>
                <a:gd name="T9" fmla="*/ 13 h 544"/>
                <a:gd name="T10" fmla="*/ 397 w 400"/>
                <a:gd name="T11" fmla="*/ 0 h 544"/>
                <a:gd name="T12" fmla="*/ 4 w 400"/>
                <a:gd name="T13" fmla="*/ 0 h 544"/>
                <a:gd name="T14" fmla="*/ 0 w 400"/>
                <a:gd name="T15" fmla="*/ 3 h 544"/>
                <a:gd name="T16" fmla="*/ 0 w 400"/>
                <a:gd name="T17" fmla="*/ 541 h 544"/>
                <a:gd name="T18" fmla="*/ 4 w 400"/>
                <a:gd name="T19" fmla="*/ 544 h 544"/>
                <a:gd name="T20" fmla="*/ 397 w 400"/>
                <a:gd name="T21" fmla="*/ 544 h 544"/>
                <a:gd name="T22" fmla="*/ 400 w 400"/>
                <a:gd name="T23" fmla="*/ 541 h 544"/>
                <a:gd name="T24" fmla="*/ 400 w 400"/>
                <a:gd name="T25" fmla="*/ 3 h 544"/>
                <a:gd name="T26" fmla="*/ 397 w 400"/>
                <a:gd name="T2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44">
                  <a:moveTo>
                    <a:pt x="388" y="13"/>
                  </a:moveTo>
                  <a:cubicBezTo>
                    <a:pt x="388" y="531"/>
                    <a:pt x="388" y="531"/>
                    <a:pt x="388" y="531"/>
                  </a:cubicBezTo>
                  <a:cubicBezTo>
                    <a:pt x="13" y="531"/>
                    <a:pt x="13" y="531"/>
                    <a:pt x="13" y="53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88" y="13"/>
                    <a:pt x="388" y="13"/>
                    <a:pt x="388" y="13"/>
                  </a:cubicBezTo>
                  <a:moveTo>
                    <a:pt x="39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2"/>
                    <a:pt x="2" y="544"/>
                    <a:pt x="4" y="544"/>
                  </a:cubicBezTo>
                  <a:cubicBezTo>
                    <a:pt x="397" y="544"/>
                    <a:pt x="397" y="544"/>
                    <a:pt x="397" y="544"/>
                  </a:cubicBezTo>
                  <a:cubicBezTo>
                    <a:pt x="399" y="544"/>
                    <a:pt x="400" y="542"/>
                    <a:pt x="400" y="541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400" y="2"/>
                    <a:pt x="399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solidFill>
              <a:srgbClr val="FF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2744" y="827"/>
              <a:ext cx="269" cy="172"/>
            </a:xfrm>
            <a:custGeom>
              <a:avLst/>
              <a:gdLst>
                <a:gd name="T0" fmla="*/ 110 w 220"/>
                <a:gd name="T1" fmla="*/ 13 h 141"/>
                <a:gd name="T2" fmla="*/ 176 w 220"/>
                <a:gd name="T3" fmla="*/ 60 h 141"/>
                <a:gd name="T4" fmla="*/ 178 w 220"/>
                <a:gd name="T5" fmla="*/ 68 h 141"/>
                <a:gd name="T6" fmla="*/ 208 w 220"/>
                <a:gd name="T7" fmla="*/ 68 h 141"/>
                <a:gd name="T8" fmla="*/ 208 w 220"/>
                <a:gd name="T9" fmla="*/ 128 h 141"/>
                <a:gd name="T10" fmla="*/ 12 w 220"/>
                <a:gd name="T11" fmla="*/ 128 h 141"/>
                <a:gd name="T12" fmla="*/ 12 w 220"/>
                <a:gd name="T13" fmla="*/ 68 h 141"/>
                <a:gd name="T14" fmla="*/ 42 w 220"/>
                <a:gd name="T15" fmla="*/ 68 h 141"/>
                <a:gd name="T16" fmla="*/ 44 w 220"/>
                <a:gd name="T17" fmla="*/ 60 h 141"/>
                <a:gd name="T18" fmla="*/ 110 w 220"/>
                <a:gd name="T19" fmla="*/ 13 h 141"/>
                <a:gd name="T20" fmla="*/ 110 w 220"/>
                <a:gd name="T21" fmla="*/ 0 h 141"/>
                <a:gd name="T22" fmla="*/ 33 w 220"/>
                <a:gd name="T23" fmla="*/ 56 h 141"/>
                <a:gd name="T24" fmla="*/ 0 w 220"/>
                <a:gd name="T25" fmla="*/ 56 h 141"/>
                <a:gd name="T26" fmla="*/ 0 w 220"/>
                <a:gd name="T27" fmla="*/ 141 h 141"/>
                <a:gd name="T28" fmla="*/ 220 w 220"/>
                <a:gd name="T29" fmla="*/ 141 h 141"/>
                <a:gd name="T30" fmla="*/ 220 w 220"/>
                <a:gd name="T31" fmla="*/ 56 h 141"/>
                <a:gd name="T32" fmla="*/ 187 w 220"/>
                <a:gd name="T33" fmla="*/ 56 h 141"/>
                <a:gd name="T34" fmla="*/ 110 w 22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1">
                  <a:moveTo>
                    <a:pt x="110" y="13"/>
                  </a:moveTo>
                  <a:cubicBezTo>
                    <a:pt x="140" y="13"/>
                    <a:pt x="166" y="32"/>
                    <a:pt x="176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32"/>
                    <a:pt x="80" y="13"/>
                    <a:pt x="110" y="13"/>
                  </a:cubicBezTo>
                  <a:moveTo>
                    <a:pt x="110" y="0"/>
                  </a:moveTo>
                  <a:cubicBezTo>
                    <a:pt x="74" y="0"/>
                    <a:pt x="43" y="23"/>
                    <a:pt x="3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20" y="141"/>
                    <a:pt x="220" y="141"/>
                    <a:pt x="220" y="141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7" y="23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759" y="843"/>
              <a:ext cx="240" cy="140"/>
            </a:xfrm>
            <a:custGeom>
              <a:avLst/>
              <a:gdLst>
                <a:gd name="T0" fmla="*/ 98 w 196"/>
                <a:gd name="T1" fmla="*/ 0 h 115"/>
                <a:gd name="T2" fmla="*/ 164 w 196"/>
                <a:gd name="T3" fmla="*/ 47 h 115"/>
                <a:gd name="T4" fmla="*/ 166 w 196"/>
                <a:gd name="T5" fmla="*/ 55 h 115"/>
                <a:gd name="T6" fmla="*/ 196 w 196"/>
                <a:gd name="T7" fmla="*/ 55 h 115"/>
                <a:gd name="T8" fmla="*/ 196 w 196"/>
                <a:gd name="T9" fmla="*/ 115 h 115"/>
                <a:gd name="T10" fmla="*/ 0 w 196"/>
                <a:gd name="T11" fmla="*/ 115 h 115"/>
                <a:gd name="T12" fmla="*/ 0 w 196"/>
                <a:gd name="T13" fmla="*/ 55 h 115"/>
                <a:gd name="T14" fmla="*/ 30 w 196"/>
                <a:gd name="T15" fmla="*/ 55 h 115"/>
                <a:gd name="T16" fmla="*/ 32 w 196"/>
                <a:gd name="T17" fmla="*/ 47 h 115"/>
                <a:gd name="T18" fmla="*/ 98 w 196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15">
                  <a:moveTo>
                    <a:pt x="98" y="0"/>
                  </a:moveTo>
                  <a:cubicBezTo>
                    <a:pt x="128" y="0"/>
                    <a:pt x="154" y="19"/>
                    <a:pt x="164" y="47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2" y="19"/>
                    <a:pt x="68" y="0"/>
                    <a:pt x="9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2" y="895"/>
              <a:ext cx="34" cy="35"/>
            </a:xfrm>
            <a:custGeom>
              <a:avLst/>
              <a:gdLst>
                <a:gd name="T0" fmla="*/ 0 w 28"/>
                <a:gd name="T1" fmla="*/ 14 h 29"/>
                <a:gd name="T2" fmla="*/ 14 w 28"/>
                <a:gd name="T3" fmla="*/ 29 h 29"/>
                <a:gd name="T4" fmla="*/ 28 w 28"/>
                <a:gd name="T5" fmla="*/ 15 h 29"/>
                <a:gd name="T6" fmla="*/ 28 w 28"/>
                <a:gd name="T7" fmla="*/ 14 h 29"/>
                <a:gd name="T8" fmla="*/ 14 w 28"/>
                <a:gd name="T9" fmla="*/ 0 h 29"/>
                <a:gd name="T10" fmla="*/ 0 w 28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0" y="14"/>
                  </a:move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8" y="22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714" y="1290"/>
              <a:ext cx="330" cy="216"/>
            </a:xfrm>
            <a:custGeom>
              <a:avLst/>
              <a:gdLst>
                <a:gd name="T0" fmla="*/ 264 w 270"/>
                <a:gd name="T1" fmla="*/ 119 h 177"/>
                <a:gd name="T2" fmla="*/ 6 w 270"/>
                <a:gd name="T3" fmla="*/ 119 h 177"/>
                <a:gd name="T4" fmla="*/ 0 w 270"/>
                <a:gd name="T5" fmla="*/ 125 h 177"/>
                <a:gd name="T6" fmla="*/ 6 w 270"/>
                <a:gd name="T7" fmla="*/ 132 h 177"/>
                <a:gd name="T8" fmla="*/ 264 w 270"/>
                <a:gd name="T9" fmla="*/ 132 h 177"/>
                <a:gd name="T10" fmla="*/ 270 w 270"/>
                <a:gd name="T11" fmla="*/ 125 h 177"/>
                <a:gd name="T12" fmla="*/ 264 w 270"/>
                <a:gd name="T13" fmla="*/ 119 h 177"/>
                <a:gd name="T14" fmla="*/ 264 w 270"/>
                <a:gd name="T15" fmla="*/ 164 h 177"/>
                <a:gd name="T16" fmla="*/ 6 w 270"/>
                <a:gd name="T17" fmla="*/ 164 h 177"/>
                <a:gd name="T18" fmla="*/ 0 w 270"/>
                <a:gd name="T19" fmla="*/ 171 h 177"/>
                <a:gd name="T20" fmla="*/ 6 w 270"/>
                <a:gd name="T21" fmla="*/ 177 h 177"/>
                <a:gd name="T22" fmla="*/ 264 w 270"/>
                <a:gd name="T23" fmla="*/ 177 h 177"/>
                <a:gd name="T24" fmla="*/ 270 w 270"/>
                <a:gd name="T25" fmla="*/ 171 h 177"/>
                <a:gd name="T26" fmla="*/ 264 w 270"/>
                <a:gd name="T27" fmla="*/ 164 h 177"/>
                <a:gd name="T28" fmla="*/ 119 w 270"/>
                <a:gd name="T29" fmla="*/ 0 h 177"/>
                <a:gd name="T30" fmla="*/ 6 w 270"/>
                <a:gd name="T31" fmla="*/ 0 h 177"/>
                <a:gd name="T32" fmla="*/ 0 w 270"/>
                <a:gd name="T33" fmla="*/ 6 h 177"/>
                <a:gd name="T34" fmla="*/ 6 w 270"/>
                <a:gd name="T35" fmla="*/ 12 h 177"/>
                <a:gd name="T36" fmla="*/ 119 w 270"/>
                <a:gd name="T37" fmla="*/ 12 h 177"/>
                <a:gd name="T38" fmla="*/ 125 w 270"/>
                <a:gd name="T39" fmla="*/ 6 h 177"/>
                <a:gd name="T40" fmla="*/ 119 w 270"/>
                <a:gd name="T41" fmla="*/ 0 h 177"/>
                <a:gd name="T42" fmla="*/ 119 w 270"/>
                <a:gd name="T43" fmla="*/ 45 h 177"/>
                <a:gd name="T44" fmla="*/ 6 w 270"/>
                <a:gd name="T45" fmla="*/ 45 h 177"/>
                <a:gd name="T46" fmla="*/ 0 w 270"/>
                <a:gd name="T47" fmla="*/ 51 h 177"/>
                <a:gd name="T48" fmla="*/ 6 w 270"/>
                <a:gd name="T49" fmla="*/ 57 h 177"/>
                <a:gd name="T50" fmla="*/ 119 w 270"/>
                <a:gd name="T51" fmla="*/ 57 h 177"/>
                <a:gd name="T52" fmla="*/ 125 w 270"/>
                <a:gd name="T53" fmla="*/ 51 h 177"/>
                <a:gd name="T54" fmla="*/ 119 w 270"/>
                <a:gd name="T55" fmla="*/ 4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0" h="177">
                  <a:moveTo>
                    <a:pt x="264" y="119"/>
                  </a:move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22"/>
                    <a:pt x="0" y="125"/>
                  </a:cubicBezTo>
                  <a:cubicBezTo>
                    <a:pt x="0" y="129"/>
                    <a:pt x="3" y="132"/>
                    <a:pt x="6" y="132"/>
                  </a:cubicBezTo>
                  <a:cubicBezTo>
                    <a:pt x="264" y="132"/>
                    <a:pt x="264" y="132"/>
                    <a:pt x="264" y="132"/>
                  </a:cubicBezTo>
                  <a:cubicBezTo>
                    <a:pt x="267" y="132"/>
                    <a:pt x="270" y="129"/>
                    <a:pt x="270" y="125"/>
                  </a:cubicBezTo>
                  <a:cubicBezTo>
                    <a:pt x="270" y="122"/>
                    <a:pt x="267" y="119"/>
                    <a:pt x="264" y="119"/>
                  </a:cubicBezTo>
                  <a:close/>
                  <a:moveTo>
                    <a:pt x="264" y="164"/>
                  </a:moveTo>
                  <a:cubicBezTo>
                    <a:pt x="6" y="164"/>
                    <a:pt x="6" y="164"/>
                    <a:pt x="6" y="164"/>
                  </a:cubicBezTo>
                  <a:cubicBezTo>
                    <a:pt x="3" y="164"/>
                    <a:pt x="0" y="167"/>
                    <a:pt x="0" y="171"/>
                  </a:cubicBezTo>
                  <a:cubicBezTo>
                    <a:pt x="0" y="174"/>
                    <a:pt x="3" y="177"/>
                    <a:pt x="6" y="177"/>
                  </a:cubicBezTo>
                  <a:cubicBezTo>
                    <a:pt x="264" y="177"/>
                    <a:pt x="264" y="177"/>
                    <a:pt x="264" y="177"/>
                  </a:cubicBezTo>
                  <a:cubicBezTo>
                    <a:pt x="267" y="177"/>
                    <a:pt x="270" y="174"/>
                    <a:pt x="270" y="171"/>
                  </a:cubicBezTo>
                  <a:cubicBezTo>
                    <a:pt x="270" y="167"/>
                    <a:pt x="267" y="164"/>
                    <a:pt x="264" y="164"/>
                  </a:cubicBezTo>
                  <a:close/>
                  <a:moveTo>
                    <a:pt x="1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2" y="12"/>
                    <a:pt x="125" y="9"/>
                    <a:pt x="125" y="6"/>
                  </a:cubicBezTo>
                  <a:cubicBezTo>
                    <a:pt x="125" y="2"/>
                    <a:pt x="122" y="0"/>
                    <a:pt x="119" y="0"/>
                  </a:cubicBezTo>
                  <a:close/>
                  <a:moveTo>
                    <a:pt x="119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3" y="45"/>
                    <a:pt x="0" y="48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2" y="57"/>
                    <a:pt x="125" y="55"/>
                    <a:pt x="125" y="51"/>
                  </a:cubicBezTo>
                  <a:cubicBezTo>
                    <a:pt x="125" y="48"/>
                    <a:pt x="122" y="45"/>
                    <a:pt x="11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499360" y="87313"/>
            <a:ext cx="414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宠物百科模块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类图、用例图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6885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549939" y="3834807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宠物百科类图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32541" y="3819567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宠物百科用例图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068705" y="3743960"/>
            <a:ext cx="471170" cy="499110"/>
            <a:chOff x="2473" y="765"/>
            <a:chExt cx="807" cy="854"/>
          </a:xfrm>
        </p:grpSpPr>
        <p:sp>
          <p:nvSpPr>
            <p:cNvPr id="2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249035" y="3723005"/>
            <a:ext cx="491490" cy="520065"/>
            <a:chOff x="2473" y="765"/>
            <a:chExt cx="807" cy="854"/>
          </a:xfrm>
        </p:grpSpPr>
        <p:sp>
          <p:nvSpPr>
            <p:cNvPr id="1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" y="909955"/>
            <a:ext cx="4076065" cy="2684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80" y="900430"/>
            <a:ext cx="3639820" cy="270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880360" y="87313"/>
            <a:ext cx="3383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宠物百科模块 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 E-R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图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16681" y="683462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7050" y="923290"/>
            <a:ext cx="2933065" cy="365188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文本框 2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931545" y="2166620"/>
            <a:ext cx="202184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（百科</a:t>
            </a:r>
            <a:r>
              <a:rPr lang="en-US" altLang="zh-CN" sz="1200" dirty="0">
                <a:solidFill>
                  <a:schemeClr val="tx1"/>
                </a:solidFill>
              </a:rPr>
              <a:t>id</a:t>
            </a:r>
            <a:r>
              <a:rPr lang="zh-CN" altLang="en-US" sz="1200" dirty="0">
                <a:solidFill>
                  <a:schemeClr val="tx1"/>
                </a:solidFill>
              </a:rPr>
              <a:t>、词条、类别、图片、描述、内容、发布时间、最新修改时间</a:t>
            </a:r>
            <a:r>
              <a:rPr lang="zh-CN" altLang="en-US" sz="1200" dirty="0">
                <a:solidFill>
                  <a:schemeClr val="tx1"/>
                </a:solidFill>
              </a:rPr>
              <a:t>）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图片 24" descr="百科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115" y="923290"/>
            <a:ext cx="5227320" cy="365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7820"/>
            <a:ext cx="7768590" cy="1980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85" y="2630805"/>
            <a:ext cx="7168515" cy="2345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67980" y="754380"/>
            <a:ext cx="895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宠物百科数据表（</a:t>
            </a:r>
            <a:r>
              <a:rPr lang="en-US" altLang="zh-CN"/>
              <a:t>baike</a:t>
            </a:r>
            <a:r>
              <a:rPr lang="zh-CN" altLang="en-US"/>
              <a:t>）的设计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9235" y="3390265"/>
            <a:ext cx="174625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宠物百科数据表（</a:t>
            </a:r>
            <a:r>
              <a:rPr lang="en-US" altLang="zh-CN"/>
              <a:t>baike</a:t>
            </a:r>
            <a:r>
              <a:rPr lang="zh-CN" altLang="en-US"/>
              <a:t>）的一部分数据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499360" y="87313"/>
            <a:ext cx="414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宠物百科模块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后台设计实现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6885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179734" y="3834172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后台控制器部分代码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580776" y="3812582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后台页面实现图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708660" y="3728085"/>
            <a:ext cx="471170" cy="499110"/>
            <a:chOff x="2473" y="765"/>
            <a:chExt cx="807" cy="854"/>
          </a:xfrm>
        </p:grpSpPr>
        <p:sp>
          <p:nvSpPr>
            <p:cNvPr id="2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097270" y="3731260"/>
            <a:ext cx="491490" cy="520065"/>
            <a:chOff x="2473" y="765"/>
            <a:chExt cx="807" cy="854"/>
          </a:xfrm>
        </p:grpSpPr>
        <p:sp>
          <p:nvSpPr>
            <p:cNvPr id="1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928370"/>
            <a:ext cx="2516505" cy="2727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55" y="927735"/>
            <a:ext cx="4298950" cy="272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885825"/>
            <a:ext cx="8024495" cy="2773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6420" y="3812540"/>
            <a:ext cx="81184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宠物百科模块的后台页面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499360" y="87313"/>
            <a:ext cx="414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宠物百科模块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前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台设计实现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6885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304194" y="3805597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前台主页面代码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99216" y="3812582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前台主页面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866775" y="3688080"/>
            <a:ext cx="471170" cy="499110"/>
            <a:chOff x="2473" y="765"/>
            <a:chExt cx="807" cy="854"/>
          </a:xfrm>
        </p:grpSpPr>
        <p:sp>
          <p:nvSpPr>
            <p:cNvPr id="2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315710" y="3721735"/>
            <a:ext cx="491490" cy="520065"/>
            <a:chOff x="2473" y="765"/>
            <a:chExt cx="807" cy="854"/>
          </a:xfrm>
        </p:grpSpPr>
        <p:sp>
          <p:nvSpPr>
            <p:cNvPr id="1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927735"/>
            <a:ext cx="3832860" cy="2672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876935"/>
            <a:ext cx="3782695" cy="2773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2926724" y="2809503"/>
            <a:ext cx="3383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负责的项目功能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509900" y="374060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159887" y="1312228"/>
            <a:ext cx="1014413" cy="1350963"/>
            <a:chOff x="2560" y="827"/>
            <a:chExt cx="639" cy="85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560" y="905"/>
              <a:ext cx="639" cy="773"/>
            </a:xfrm>
            <a:custGeom>
              <a:avLst/>
              <a:gdLst>
                <a:gd name="T0" fmla="*/ 482 w 523"/>
                <a:gd name="T1" fmla="*/ 13 h 636"/>
                <a:gd name="T2" fmla="*/ 510 w 523"/>
                <a:gd name="T3" fmla="*/ 41 h 636"/>
                <a:gd name="T4" fmla="*/ 510 w 523"/>
                <a:gd name="T5" fmla="*/ 595 h 636"/>
                <a:gd name="T6" fmla="*/ 482 w 523"/>
                <a:gd name="T7" fmla="*/ 623 h 636"/>
                <a:gd name="T8" fmla="*/ 40 w 523"/>
                <a:gd name="T9" fmla="*/ 623 h 636"/>
                <a:gd name="T10" fmla="*/ 13 w 523"/>
                <a:gd name="T11" fmla="*/ 595 h 636"/>
                <a:gd name="T12" fmla="*/ 13 w 523"/>
                <a:gd name="T13" fmla="*/ 41 h 636"/>
                <a:gd name="T14" fmla="*/ 40 w 523"/>
                <a:gd name="T15" fmla="*/ 13 h 636"/>
                <a:gd name="T16" fmla="*/ 482 w 523"/>
                <a:gd name="T17" fmla="*/ 13 h 636"/>
                <a:gd name="T18" fmla="*/ 482 w 523"/>
                <a:gd name="T19" fmla="*/ 0 h 636"/>
                <a:gd name="T20" fmla="*/ 40 w 523"/>
                <a:gd name="T21" fmla="*/ 0 h 636"/>
                <a:gd name="T22" fmla="*/ 0 w 523"/>
                <a:gd name="T23" fmla="*/ 41 h 636"/>
                <a:gd name="T24" fmla="*/ 0 w 523"/>
                <a:gd name="T25" fmla="*/ 595 h 636"/>
                <a:gd name="T26" fmla="*/ 40 w 523"/>
                <a:gd name="T27" fmla="*/ 636 h 636"/>
                <a:gd name="T28" fmla="*/ 482 w 523"/>
                <a:gd name="T29" fmla="*/ 636 h 636"/>
                <a:gd name="T30" fmla="*/ 523 w 523"/>
                <a:gd name="T31" fmla="*/ 595 h 636"/>
                <a:gd name="T32" fmla="*/ 523 w 523"/>
                <a:gd name="T33" fmla="*/ 41 h 636"/>
                <a:gd name="T34" fmla="*/ 482 w 523"/>
                <a:gd name="T3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636">
                  <a:moveTo>
                    <a:pt x="482" y="13"/>
                  </a:moveTo>
                  <a:cubicBezTo>
                    <a:pt x="498" y="13"/>
                    <a:pt x="510" y="25"/>
                    <a:pt x="510" y="41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611"/>
                    <a:pt x="498" y="623"/>
                    <a:pt x="482" y="623"/>
                  </a:cubicBezTo>
                  <a:cubicBezTo>
                    <a:pt x="40" y="623"/>
                    <a:pt x="40" y="623"/>
                    <a:pt x="40" y="623"/>
                  </a:cubicBezTo>
                  <a:cubicBezTo>
                    <a:pt x="25" y="623"/>
                    <a:pt x="13" y="611"/>
                    <a:pt x="13" y="59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482" y="13"/>
                    <a:pt x="482" y="13"/>
                    <a:pt x="482" y="13"/>
                  </a:cubicBezTo>
                  <a:moveTo>
                    <a:pt x="48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18"/>
                    <a:pt x="18" y="636"/>
                    <a:pt x="40" y="636"/>
                  </a:cubicBezTo>
                  <a:cubicBezTo>
                    <a:pt x="482" y="636"/>
                    <a:pt x="482" y="636"/>
                    <a:pt x="482" y="636"/>
                  </a:cubicBezTo>
                  <a:cubicBezTo>
                    <a:pt x="505" y="636"/>
                    <a:pt x="523" y="618"/>
                    <a:pt x="523" y="595"/>
                  </a:cubicBezTo>
                  <a:cubicBezTo>
                    <a:pt x="523" y="41"/>
                    <a:pt x="523" y="41"/>
                    <a:pt x="523" y="41"/>
                  </a:cubicBezTo>
                  <a:cubicBezTo>
                    <a:pt x="523" y="18"/>
                    <a:pt x="505" y="0"/>
                    <a:pt x="4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576" y="921"/>
              <a:ext cx="607" cy="741"/>
            </a:xfrm>
            <a:custGeom>
              <a:avLst/>
              <a:gdLst>
                <a:gd name="T0" fmla="*/ 469 w 497"/>
                <a:gd name="T1" fmla="*/ 0 h 610"/>
                <a:gd name="T2" fmla="*/ 497 w 497"/>
                <a:gd name="T3" fmla="*/ 28 h 610"/>
                <a:gd name="T4" fmla="*/ 497 w 497"/>
                <a:gd name="T5" fmla="*/ 582 h 610"/>
                <a:gd name="T6" fmla="*/ 469 w 497"/>
                <a:gd name="T7" fmla="*/ 610 h 610"/>
                <a:gd name="T8" fmla="*/ 27 w 497"/>
                <a:gd name="T9" fmla="*/ 610 h 610"/>
                <a:gd name="T10" fmla="*/ 0 w 497"/>
                <a:gd name="T11" fmla="*/ 582 h 610"/>
                <a:gd name="T12" fmla="*/ 0 w 497"/>
                <a:gd name="T13" fmla="*/ 28 h 610"/>
                <a:gd name="T14" fmla="*/ 27 w 497"/>
                <a:gd name="T15" fmla="*/ 0 h 610"/>
                <a:gd name="T16" fmla="*/ 469 w 497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" h="610">
                  <a:moveTo>
                    <a:pt x="469" y="0"/>
                  </a:moveTo>
                  <a:cubicBezTo>
                    <a:pt x="485" y="0"/>
                    <a:pt x="497" y="12"/>
                    <a:pt x="497" y="28"/>
                  </a:cubicBezTo>
                  <a:cubicBezTo>
                    <a:pt x="497" y="582"/>
                    <a:pt x="497" y="582"/>
                    <a:pt x="497" y="582"/>
                  </a:cubicBezTo>
                  <a:cubicBezTo>
                    <a:pt x="497" y="598"/>
                    <a:pt x="485" y="610"/>
                    <a:pt x="469" y="610"/>
                  </a:cubicBezTo>
                  <a:cubicBezTo>
                    <a:pt x="27" y="610"/>
                    <a:pt x="27" y="610"/>
                    <a:pt x="27" y="610"/>
                  </a:cubicBezTo>
                  <a:cubicBezTo>
                    <a:pt x="12" y="610"/>
                    <a:pt x="0" y="598"/>
                    <a:pt x="0" y="5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634" y="961"/>
              <a:ext cx="489" cy="661"/>
            </a:xfrm>
            <a:custGeom>
              <a:avLst/>
              <a:gdLst>
                <a:gd name="T0" fmla="*/ 388 w 400"/>
                <a:gd name="T1" fmla="*/ 13 h 544"/>
                <a:gd name="T2" fmla="*/ 388 w 400"/>
                <a:gd name="T3" fmla="*/ 531 h 544"/>
                <a:gd name="T4" fmla="*/ 13 w 400"/>
                <a:gd name="T5" fmla="*/ 531 h 544"/>
                <a:gd name="T6" fmla="*/ 13 w 400"/>
                <a:gd name="T7" fmla="*/ 13 h 544"/>
                <a:gd name="T8" fmla="*/ 388 w 400"/>
                <a:gd name="T9" fmla="*/ 13 h 544"/>
                <a:gd name="T10" fmla="*/ 397 w 400"/>
                <a:gd name="T11" fmla="*/ 0 h 544"/>
                <a:gd name="T12" fmla="*/ 4 w 400"/>
                <a:gd name="T13" fmla="*/ 0 h 544"/>
                <a:gd name="T14" fmla="*/ 0 w 400"/>
                <a:gd name="T15" fmla="*/ 3 h 544"/>
                <a:gd name="T16" fmla="*/ 0 w 400"/>
                <a:gd name="T17" fmla="*/ 541 h 544"/>
                <a:gd name="T18" fmla="*/ 4 w 400"/>
                <a:gd name="T19" fmla="*/ 544 h 544"/>
                <a:gd name="T20" fmla="*/ 397 w 400"/>
                <a:gd name="T21" fmla="*/ 544 h 544"/>
                <a:gd name="T22" fmla="*/ 400 w 400"/>
                <a:gd name="T23" fmla="*/ 541 h 544"/>
                <a:gd name="T24" fmla="*/ 400 w 400"/>
                <a:gd name="T25" fmla="*/ 3 h 544"/>
                <a:gd name="T26" fmla="*/ 397 w 400"/>
                <a:gd name="T2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44">
                  <a:moveTo>
                    <a:pt x="388" y="13"/>
                  </a:moveTo>
                  <a:cubicBezTo>
                    <a:pt x="388" y="531"/>
                    <a:pt x="388" y="531"/>
                    <a:pt x="388" y="531"/>
                  </a:cubicBezTo>
                  <a:cubicBezTo>
                    <a:pt x="13" y="531"/>
                    <a:pt x="13" y="531"/>
                    <a:pt x="13" y="53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88" y="13"/>
                    <a:pt x="388" y="13"/>
                    <a:pt x="388" y="13"/>
                  </a:cubicBezTo>
                  <a:moveTo>
                    <a:pt x="39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2"/>
                    <a:pt x="2" y="544"/>
                    <a:pt x="4" y="544"/>
                  </a:cubicBezTo>
                  <a:cubicBezTo>
                    <a:pt x="397" y="544"/>
                    <a:pt x="397" y="544"/>
                    <a:pt x="397" y="544"/>
                  </a:cubicBezTo>
                  <a:cubicBezTo>
                    <a:pt x="399" y="544"/>
                    <a:pt x="400" y="542"/>
                    <a:pt x="400" y="541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400" y="2"/>
                    <a:pt x="399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solidFill>
              <a:srgbClr val="FF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2744" y="827"/>
              <a:ext cx="269" cy="172"/>
            </a:xfrm>
            <a:custGeom>
              <a:avLst/>
              <a:gdLst>
                <a:gd name="T0" fmla="*/ 110 w 220"/>
                <a:gd name="T1" fmla="*/ 13 h 141"/>
                <a:gd name="T2" fmla="*/ 176 w 220"/>
                <a:gd name="T3" fmla="*/ 60 h 141"/>
                <a:gd name="T4" fmla="*/ 178 w 220"/>
                <a:gd name="T5" fmla="*/ 68 h 141"/>
                <a:gd name="T6" fmla="*/ 208 w 220"/>
                <a:gd name="T7" fmla="*/ 68 h 141"/>
                <a:gd name="T8" fmla="*/ 208 w 220"/>
                <a:gd name="T9" fmla="*/ 128 h 141"/>
                <a:gd name="T10" fmla="*/ 12 w 220"/>
                <a:gd name="T11" fmla="*/ 128 h 141"/>
                <a:gd name="T12" fmla="*/ 12 w 220"/>
                <a:gd name="T13" fmla="*/ 68 h 141"/>
                <a:gd name="T14" fmla="*/ 42 w 220"/>
                <a:gd name="T15" fmla="*/ 68 h 141"/>
                <a:gd name="T16" fmla="*/ 44 w 220"/>
                <a:gd name="T17" fmla="*/ 60 h 141"/>
                <a:gd name="T18" fmla="*/ 110 w 220"/>
                <a:gd name="T19" fmla="*/ 13 h 141"/>
                <a:gd name="T20" fmla="*/ 110 w 220"/>
                <a:gd name="T21" fmla="*/ 0 h 141"/>
                <a:gd name="T22" fmla="*/ 33 w 220"/>
                <a:gd name="T23" fmla="*/ 56 h 141"/>
                <a:gd name="T24" fmla="*/ 0 w 220"/>
                <a:gd name="T25" fmla="*/ 56 h 141"/>
                <a:gd name="T26" fmla="*/ 0 w 220"/>
                <a:gd name="T27" fmla="*/ 141 h 141"/>
                <a:gd name="T28" fmla="*/ 220 w 220"/>
                <a:gd name="T29" fmla="*/ 141 h 141"/>
                <a:gd name="T30" fmla="*/ 220 w 220"/>
                <a:gd name="T31" fmla="*/ 56 h 141"/>
                <a:gd name="T32" fmla="*/ 187 w 220"/>
                <a:gd name="T33" fmla="*/ 56 h 141"/>
                <a:gd name="T34" fmla="*/ 110 w 22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1">
                  <a:moveTo>
                    <a:pt x="110" y="13"/>
                  </a:moveTo>
                  <a:cubicBezTo>
                    <a:pt x="140" y="13"/>
                    <a:pt x="166" y="32"/>
                    <a:pt x="176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32"/>
                    <a:pt x="80" y="13"/>
                    <a:pt x="110" y="13"/>
                  </a:cubicBezTo>
                  <a:moveTo>
                    <a:pt x="110" y="0"/>
                  </a:moveTo>
                  <a:cubicBezTo>
                    <a:pt x="74" y="0"/>
                    <a:pt x="43" y="23"/>
                    <a:pt x="3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20" y="141"/>
                    <a:pt x="220" y="141"/>
                    <a:pt x="220" y="141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7" y="23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759" y="843"/>
              <a:ext cx="240" cy="140"/>
            </a:xfrm>
            <a:custGeom>
              <a:avLst/>
              <a:gdLst>
                <a:gd name="T0" fmla="*/ 98 w 196"/>
                <a:gd name="T1" fmla="*/ 0 h 115"/>
                <a:gd name="T2" fmla="*/ 164 w 196"/>
                <a:gd name="T3" fmla="*/ 47 h 115"/>
                <a:gd name="T4" fmla="*/ 166 w 196"/>
                <a:gd name="T5" fmla="*/ 55 h 115"/>
                <a:gd name="T6" fmla="*/ 196 w 196"/>
                <a:gd name="T7" fmla="*/ 55 h 115"/>
                <a:gd name="T8" fmla="*/ 196 w 196"/>
                <a:gd name="T9" fmla="*/ 115 h 115"/>
                <a:gd name="T10" fmla="*/ 0 w 196"/>
                <a:gd name="T11" fmla="*/ 115 h 115"/>
                <a:gd name="T12" fmla="*/ 0 w 196"/>
                <a:gd name="T13" fmla="*/ 55 h 115"/>
                <a:gd name="T14" fmla="*/ 30 w 196"/>
                <a:gd name="T15" fmla="*/ 55 h 115"/>
                <a:gd name="T16" fmla="*/ 32 w 196"/>
                <a:gd name="T17" fmla="*/ 47 h 115"/>
                <a:gd name="T18" fmla="*/ 98 w 196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15">
                  <a:moveTo>
                    <a:pt x="98" y="0"/>
                  </a:moveTo>
                  <a:cubicBezTo>
                    <a:pt x="128" y="0"/>
                    <a:pt x="154" y="19"/>
                    <a:pt x="164" y="47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2" y="19"/>
                    <a:pt x="68" y="0"/>
                    <a:pt x="9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2" y="895"/>
              <a:ext cx="34" cy="35"/>
            </a:xfrm>
            <a:custGeom>
              <a:avLst/>
              <a:gdLst>
                <a:gd name="T0" fmla="*/ 0 w 28"/>
                <a:gd name="T1" fmla="*/ 14 h 29"/>
                <a:gd name="T2" fmla="*/ 14 w 28"/>
                <a:gd name="T3" fmla="*/ 29 h 29"/>
                <a:gd name="T4" fmla="*/ 28 w 28"/>
                <a:gd name="T5" fmla="*/ 15 h 29"/>
                <a:gd name="T6" fmla="*/ 28 w 28"/>
                <a:gd name="T7" fmla="*/ 14 h 29"/>
                <a:gd name="T8" fmla="*/ 14 w 28"/>
                <a:gd name="T9" fmla="*/ 0 h 29"/>
                <a:gd name="T10" fmla="*/ 0 w 28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0" y="14"/>
                  </a:move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8" y="22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714" y="1290"/>
              <a:ext cx="330" cy="216"/>
            </a:xfrm>
            <a:custGeom>
              <a:avLst/>
              <a:gdLst>
                <a:gd name="T0" fmla="*/ 264 w 270"/>
                <a:gd name="T1" fmla="*/ 119 h 177"/>
                <a:gd name="T2" fmla="*/ 6 w 270"/>
                <a:gd name="T3" fmla="*/ 119 h 177"/>
                <a:gd name="T4" fmla="*/ 0 w 270"/>
                <a:gd name="T5" fmla="*/ 125 h 177"/>
                <a:gd name="T6" fmla="*/ 6 w 270"/>
                <a:gd name="T7" fmla="*/ 132 h 177"/>
                <a:gd name="T8" fmla="*/ 264 w 270"/>
                <a:gd name="T9" fmla="*/ 132 h 177"/>
                <a:gd name="T10" fmla="*/ 270 w 270"/>
                <a:gd name="T11" fmla="*/ 125 h 177"/>
                <a:gd name="T12" fmla="*/ 264 w 270"/>
                <a:gd name="T13" fmla="*/ 119 h 177"/>
                <a:gd name="T14" fmla="*/ 264 w 270"/>
                <a:gd name="T15" fmla="*/ 164 h 177"/>
                <a:gd name="T16" fmla="*/ 6 w 270"/>
                <a:gd name="T17" fmla="*/ 164 h 177"/>
                <a:gd name="T18" fmla="*/ 0 w 270"/>
                <a:gd name="T19" fmla="*/ 171 h 177"/>
                <a:gd name="T20" fmla="*/ 6 w 270"/>
                <a:gd name="T21" fmla="*/ 177 h 177"/>
                <a:gd name="T22" fmla="*/ 264 w 270"/>
                <a:gd name="T23" fmla="*/ 177 h 177"/>
                <a:gd name="T24" fmla="*/ 270 w 270"/>
                <a:gd name="T25" fmla="*/ 171 h 177"/>
                <a:gd name="T26" fmla="*/ 264 w 270"/>
                <a:gd name="T27" fmla="*/ 164 h 177"/>
                <a:gd name="T28" fmla="*/ 119 w 270"/>
                <a:gd name="T29" fmla="*/ 0 h 177"/>
                <a:gd name="T30" fmla="*/ 6 w 270"/>
                <a:gd name="T31" fmla="*/ 0 h 177"/>
                <a:gd name="T32" fmla="*/ 0 w 270"/>
                <a:gd name="T33" fmla="*/ 6 h 177"/>
                <a:gd name="T34" fmla="*/ 6 w 270"/>
                <a:gd name="T35" fmla="*/ 12 h 177"/>
                <a:gd name="T36" fmla="*/ 119 w 270"/>
                <a:gd name="T37" fmla="*/ 12 h 177"/>
                <a:gd name="T38" fmla="*/ 125 w 270"/>
                <a:gd name="T39" fmla="*/ 6 h 177"/>
                <a:gd name="T40" fmla="*/ 119 w 270"/>
                <a:gd name="T41" fmla="*/ 0 h 177"/>
                <a:gd name="T42" fmla="*/ 119 w 270"/>
                <a:gd name="T43" fmla="*/ 45 h 177"/>
                <a:gd name="T44" fmla="*/ 6 w 270"/>
                <a:gd name="T45" fmla="*/ 45 h 177"/>
                <a:gd name="T46" fmla="*/ 0 w 270"/>
                <a:gd name="T47" fmla="*/ 51 h 177"/>
                <a:gd name="T48" fmla="*/ 6 w 270"/>
                <a:gd name="T49" fmla="*/ 57 h 177"/>
                <a:gd name="T50" fmla="*/ 119 w 270"/>
                <a:gd name="T51" fmla="*/ 57 h 177"/>
                <a:gd name="T52" fmla="*/ 125 w 270"/>
                <a:gd name="T53" fmla="*/ 51 h 177"/>
                <a:gd name="T54" fmla="*/ 119 w 270"/>
                <a:gd name="T55" fmla="*/ 4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0" h="177">
                  <a:moveTo>
                    <a:pt x="264" y="119"/>
                  </a:move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22"/>
                    <a:pt x="0" y="125"/>
                  </a:cubicBezTo>
                  <a:cubicBezTo>
                    <a:pt x="0" y="129"/>
                    <a:pt x="3" y="132"/>
                    <a:pt x="6" y="132"/>
                  </a:cubicBezTo>
                  <a:cubicBezTo>
                    <a:pt x="264" y="132"/>
                    <a:pt x="264" y="132"/>
                    <a:pt x="264" y="132"/>
                  </a:cubicBezTo>
                  <a:cubicBezTo>
                    <a:pt x="267" y="132"/>
                    <a:pt x="270" y="129"/>
                    <a:pt x="270" y="125"/>
                  </a:cubicBezTo>
                  <a:cubicBezTo>
                    <a:pt x="270" y="122"/>
                    <a:pt x="267" y="119"/>
                    <a:pt x="264" y="119"/>
                  </a:cubicBezTo>
                  <a:close/>
                  <a:moveTo>
                    <a:pt x="264" y="164"/>
                  </a:moveTo>
                  <a:cubicBezTo>
                    <a:pt x="6" y="164"/>
                    <a:pt x="6" y="164"/>
                    <a:pt x="6" y="164"/>
                  </a:cubicBezTo>
                  <a:cubicBezTo>
                    <a:pt x="3" y="164"/>
                    <a:pt x="0" y="167"/>
                    <a:pt x="0" y="171"/>
                  </a:cubicBezTo>
                  <a:cubicBezTo>
                    <a:pt x="0" y="174"/>
                    <a:pt x="3" y="177"/>
                    <a:pt x="6" y="177"/>
                  </a:cubicBezTo>
                  <a:cubicBezTo>
                    <a:pt x="264" y="177"/>
                    <a:pt x="264" y="177"/>
                    <a:pt x="264" y="177"/>
                  </a:cubicBezTo>
                  <a:cubicBezTo>
                    <a:pt x="267" y="177"/>
                    <a:pt x="270" y="174"/>
                    <a:pt x="270" y="171"/>
                  </a:cubicBezTo>
                  <a:cubicBezTo>
                    <a:pt x="270" y="167"/>
                    <a:pt x="267" y="164"/>
                    <a:pt x="264" y="164"/>
                  </a:cubicBezTo>
                  <a:close/>
                  <a:moveTo>
                    <a:pt x="1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2" y="12"/>
                    <a:pt x="125" y="9"/>
                    <a:pt x="125" y="6"/>
                  </a:cubicBezTo>
                  <a:cubicBezTo>
                    <a:pt x="125" y="2"/>
                    <a:pt x="122" y="0"/>
                    <a:pt x="119" y="0"/>
                  </a:cubicBezTo>
                  <a:close/>
                  <a:moveTo>
                    <a:pt x="119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3" y="45"/>
                    <a:pt x="0" y="48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2" y="57"/>
                    <a:pt x="125" y="55"/>
                    <a:pt x="125" y="51"/>
                  </a:cubicBezTo>
                  <a:cubicBezTo>
                    <a:pt x="125" y="48"/>
                    <a:pt x="122" y="45"/>
                    <a:pt x="11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499360" y="87313"/>
            <a:ext cx="414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宠物百科模块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前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台设计实现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6885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429289" y="3806867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子页面代码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50" name="矩形 4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108971" y="3823377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子主页面（以金鱼为例）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946785"/>
            <a:ext cx="3523615" cy="265620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043785" y="3730889"/>
            <a:ext cx="331073" cy="482609"/>
            <a:chOff x="2528974" y="2863357"/>
            <a:chExt cx="246811" cy="359779"/>
          </a:xfrm>
          <a:solidFill>
            <a:schemeClr val="accent3"/>
          </a:solidFill>
        </p:grpSpPr>
        <p:sp>
          <p:nvSpPr>
            <p:cNvPr id="30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43905" y="3683737"/>
            <a:ext cx="530176" cy="532521"/>
            <a:chOff x="5394325" y="2859088"/>
            <a:chExt cx="358775" cy="360362"/>
          </a:xfrm>
          <a:solidFill>
            <a:schemeClr val="accent3"/>
          </a:solidFill>
        </p:grpSpPr>
        <p:sp>
          <p:nvSpPr>
            <p:cNvPr id="6" name="AutoShape 37"/>
            <p:cNvSpPr/>
            <p:nvPr/>
          </p:nvSpPr>
          <p:spPr bwMode="auto">
            <a:xfrm>
              <a:off x="5394325" y="2894013"/>
              <a:ext cx="327025" cy="325437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38"/>
            <p:cNvSpPr/>
            <p:nvPr/>
          </p:nvSpPr>
          <p:spPr bwMode="auto">
            <a:xfrm>
              <a:off x="5551488" y="3040063"/>
              <a:ext cx="55562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" name="AutoShape 39"/>
            <p:cNvSpPr/>
            <p:nvPr/>
          </p:nvSpPr>
          <p:spPr bwMode="auto">
            <a:xfrm>
              <a:off x="5697538" y="2859088"/>
              <a:ext cx="55562" cy="57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40"/>
            <p:cNvSpPr/>
            <p:nvPr/>
          </p:nvSpPr>
          <p:spPr bwMode="auto">
            <a:xfrm>
              <a:off x="5483225" y="3028950"/>
              <a:ext cx="46038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41"/>
            <p:cNvSpPr/>
            <p:nvPr/>
          </p:nvSpPr>
          <p:spPr bwMode="auto">
            <a:xfrm>
              <a:off x="5529263" y="3106738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9" name="AutoShape 42"/>
            <p:cNvSpPr/>
            <p:nvPr/>
          </p:nvSpPr>
          <p:spPr bwMode="auto">
            <a:xfrm>
              <a:off x="5708650" y="2938463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5" y="918210"/>
            <a:ext cx="4457065" cy="271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2698123" y="2809503"/>
            <a:ext cx="3840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各模块的查询功能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488945" y="358566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064002" y="1312863"/>
            <a:ext cx="1014413" cy="1350963"/>
            <a:chOff x="2560" y="827"/>
            <a:chExt cx="639" cy="85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560" y="905"/>
              <a:ext cx="639" cy="773"/>
            </a:xfrm>
            <a:custGeom>
              <a:avLst/>
              <a:gdLst>
                <a:gd name="T0" fmla="*/ 482 w 523"/>
                <a:gd name="T1" fmla="*/ 13 h 636"/>
                <a:gd name="T2" fmla="*/ 510 w 523"/>
                <a:gd name="T3" fmla="*/ 41 h 636"/>
                <a:gd name="T4" fmla="*/ 510 w 523"/>
                <a:gd name="T5" fmla="*/ 595 h 636"/>
                <a:gd name="T6" fmla="*/ 482 w 523"/>
                <a:gd name="T7" fmla="*/ 623 h 636"/>
                <a:gd name="T8" fmla="*/ 40 w 523"/>
                <a:gd name="T9" fmla="*/ 623 h 636"/>
                <a:gd name="T10" fmla="*/ 13 w 523"/>
                <a:gd name="T11" fmla="*/ 595 h 636"/>
                <a:gd name="T12" fmla="*/ 13 w 523"/>
                <a:gd name="T13" fmla="*/ 41 h 636"/>
                <a:gd name="T14" fmla="*/ 40 w 523"/>
                <a:gd name="T15" fmla="*/ 13 h 636"/>
                <a:gd name="T16" fmla="*/ 482 w 523"/>
                <a:gd name="T17" fmla="*/ 13 h 636"/>
                <a:gd name="T18" fmla="*/ 482 w 523"/>
                <a:gd name="T19" fmla="*/ 0 h 636"/>
                <a:gd name="T20" fmla="*/ 40 w 523"/>
                <a:gd name="T21" fmla="*/ 0 h 636"/>
                <a:gd name="T22" fmla="*/ 0 w 523"/>
                <a:gd name="T23" fmla="*/ 41 h 636"/>
                <a:gd name="T24" fmla="*/ 0 w 523"/>
                <a:gd name="T25" fmla="*/ 595 h 636"/>
                <a:gd name="T26" fmla="*/ 40 w 523"/>
                <a:gd name="T27" fmla="*/ 636 h 636"/>
                <a:gd name="T28" fmla="*/ 482 w 523"/>
                <a:gd name="T29" fmla="*/ 636 h 636"/>
                <a:gd name="T30" fmla="*/ 523 w 523"/>
                <a:gd name="T31" fmla="*/ 595 h 636"/>
                <a:gd name="T32" fmla="*/ 523 w 523"/>
                <a:gd name="T33" fmla="*/ 41 h 636"/>
                <a:gd name="T34" fmla="*/ 482 w 523"/>
                <a:gd name="T3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636">
                  <a:moveTo>
                    <a:pt x="482" y="13"/>
                  </a:moveTo>
                  <a:cubicBezTo>
                    <a:pt x="498" y="13"/>
                    <a:pt x="510" y="25"/>
                    <a:pt x="510" y="41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611"/>
                    <a:pt x="498" y="623"/>
                    <a:pt x="482" y="623"/>
                  </a:cubicBezTo>
                  <a:cubicBezTo>
                    <a:pt x="40" y="623"/>
                    <a:pt x="40" y="623"/>
                    <a:pt x="40" y="623"/>
                  </a:cubicBezTo>
                  <a:cubicBezTo>
                    <a:pt x="25" y="623"/>
                    <a:pt x="13" y="611"/>
                    <a:pt x="13" y="59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482" y="13"/>
                    <a:pt x="482" y="13"/>
                    <a:pt x="482" y="13"/>
                  </a:cubicBezTo>
                  <a:moveTo>
                    <a:pt x="48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18"/>
                    <a:pt x="18" y="636"/>
                    <a:pt x="40" y="636"/>
                  </a:cubicBezTo>
                  <a:cubicBezTo>
                    <a:pt x="482" y="636"/>
                    <a:pt x="482" y="636"/>
                    <a:pt x="482" y="636"/>
                  </a:cubicBezTo>
                  <a:cubicBezTo>
                    <a:pt x="505" y="636"/>
                    <a:pt x="523" y="618"/>
                    <a:pt x="523" y="595"/>
                  </a:cubicBezTo>
                  <a:cubicBezTo>
                    <a:pt x="523" y="41"/>
                    <a:pt x="523" y="41"/>
                    <a:pt x="523" y="41"/>
                  </a:cubicBezTo>
                  <a:cubicBezTo>
                    <a:pt x="523" y="18"/>
                    <a:pt x="505" y="0"/>
                    <a:pt x="4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576" y="921"/>
              <a:ext cx="607" cy="741"/>
            </a:xfrm>
            <a:custGeom>
              <a:avLst/>
              <a:gdLst>
                <a:gd name="T0" fmla="*/ 469 w 497"/>
                <a:gd name="T1" fmla="*/ 0 h 610"/>
                <a:gd name="T2" fmla="*/ 497 w 497"/>
                <a:gd name="T3" fmla="*/ 28 h 610"/>
                <a:gd name="T4" fmla="*/ 497 w 497"/>
                <a:gd name="T5" fmla="*/ 582 h 610"/>
                <a:gd name="T6" fmla="*/ 469 w 497"/>
                <a:gd name="T7" fmla="*/ 610 h 610"/>
                <a:gd name="T8" fmla="*/ 27 w 497"/>
                <a:gd name="T9" fmla="*/ 610 h 610"/>
                <a:gd name="T10" fmla="*/ 0 w 497"/>
                <a:gd name="T11" fmla="*/ 582 h 610"/>
                <a:gd name="T12" fmla="*/ 0 w 497"/>
                <a:gd name="T13" fmla="*/ 28 h 610"/>
                <a:gd name="T14" fmla="*/ 27 w 497"/>
                <a:gd name="T15" fmla="*/ 0 h 610"/>
                <a:gd name="T16" fmla="*/ 469 w 497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" h="610">
                  <a:moveTo>
                    <a:pt x="469" y="0"/>
                  </a:moveTo>
                  <a:cubicBezTo>
                    <a:pt x="485" y="0"/>
                    <a:pt x="497" y="12"/>
                    <a:pt x="497" y="28"/>
                  </a:cubicBezTo>
                  <a:cubicBezTo>
                    <a:pt x="497" y="582"/>
                    <a:pt x="497" y="582"/>
                    <a:pt x="497" y="582"/>
                  </a:cubicBezTo>
                  <a:cubicBezTo>
                    <a:pt x="497" y="598"/>
                    <a:pt x="485" y="610"/>
                    <a:pt x="469" y="610"/>
                  </a:cubicBezTo>
                  <a:cubicBezTo>
                    <a:pt x="27" y="610"/>
                    <a:pt x="27" y="610"/>
                    <a:pt x="27" y="610"/>
                  </a:cubicBezTo>
                  <a:cubicBezTo>
                    <a:pt x="12" y="610"/>
                    <a:pt x="0" y="598"/>
                    <a:pt x="0" y="5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634" y="961"/>
              <a:ext cx="489" cy="661"/>
            </a:xfrm>
            <a:custGeom>
              <a:avLst/>
              <a:gdLst>
                <a:gd name="T0" fmla="*/ 388 w 400"/>
                <a:gd name="T1" fmla="*/ 13 h 544"/>
                <a:gd name="T2" fmla="*/ 388 w 400"/>
                <a:gd name="T3" fmla="*/ 531 h 544"/>
                <a:gd name="T4" fmla="*/ 13 w 400"/>
                <a:gd name="T5" fmla="*/ 531 h 544"/>
                <a:gd name="T6" fmla="*/ 13 w 400"/>
                <a:gd name="T7" fmla="*/ 13 h 544"/>
                <a:gd name="T8" fmla="*/ 388 w 400"/>
                <a:gd name="T9" fmla="*/ 13 h 544"/>
                <a:gd name="T10" fmla="*/ 397 w 400"/>
                <a:gd name="T11" fmla="*/ 0 h 544"/>
                <a:gd name="T12" fmla="*/ 4 w 400"/>
                <a:gd name="T13" fmla="*/ 0 h 544"/>
                <a:gd name="T14" fmla="*/ 0 w 400"/>
                <a:gd name="T15" fmla="*/ 3 h 544"/>
                <a:gd name="T16" fmla="*/ 0 w 400"/>
                <a:gd name="T17" fmla="*/ 541 h 544"/>
                <a:gd name="T18" fmla="*/ 4 w 400"/>
                <a:gd name="T19" fmla="*/ 544 h 544"/>
                <a:gd name="T20" fmla="*/ 397 w 400"/>
                <a:gd name="T21" fmla="*/ 544 h 544"/>
                <a:gd name="T22" fmla="*/ 400 w 400"/>
                <a:gd name="T23" fmla="*/ 541 h 544"/>
                <a:gd name="T24" fmla="*/ 400 w 400"/>
                <a:gd name="T25" fmla="*/ 3 h 544"/>
                <a:gd name="T26" fmla="*/ 397 w 400"/>
                <a:gd name="T2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44">
                  <a:moveTo>
                    <a:pt x="388" y="13"/>
                  </a:moveTo>
                  <a:cubicBezTo>
                    <a:pt x="388" y="531"/>
                    <a:pt x="388" y="531"/>
                    <a:pt x="388" y="531"/>
                  </a:cubicBezTo>
                  <a:cubicBezTo>
                    <a:pt x="13" y="531"/>
                    <a:pt x="13" y="531"/>
                    <a:pt x="13" y="53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88" y="13"/>
                    <a:pt x="388" y="13"/>
                    <a:pt x="388" y="13"/>
                  </a:cubicBezTo>
                  <a:moveTo>
                    <a:pt x="39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2"/>
                    <a:pt x="2" y="544"/>
                    <a:pt x="4" y="544"/>
                  </a:cubicBezTo>
                  <a:cubicBezTo>
                    <a:pt x="397" y="544"/>
                    <a:pt x="397" y="544"/>
                    <a:pt x="397" y="544"/>
                  </a:cubicBezTo>
                  <a:cubicBezTo>
                    <a:pt x="399" y="544"/>
                    <a:pt x="400" y="542"/>
                    <a:pt x="400" y="541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400" y="2"/>
                    <a:pt x="399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solidFill>
              <a:srgbClr val="FF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2744" y="827"/>
              <a:ext cx="269" cy="172"/>
            </a:xfrm>
            <a:custGeom>
              <a:avLst/>
              <a:gdLst>
                <a:gd name="T0" fmla="*/ 110 w 220"/>
                <a:gd name="T1" fmla="*/ 13 h 141"/>
                <a:gd name="T2" fmla="*/ 176 w 220"/>
                <a:gd name="T3" fmla="*/ 60 h 141"/>
                <a:gd name="T4" fmla="*/ 178 w 220"/>
                <a:gd name="T5" fmla="*/ 68 h 141"/>
                <a:gd name="T6" fmla="*/ 208 w 220"/>
                <a:gd name="T7" fmla="*/ 68 h 141"/>
                <a:gd name="T8" fmla="*/ 208 w 220"/>
                <a:gd name="T9" fmla="*/ 128 h 141"/>
                <a:gd name="T10" fmla="*/ 12 w 220"/>
                <a:gd name="T11" fmla="*/ 128 h 141"/>
                <a:gd name="T12" fmla="*/ 12 w 220"/>
                <a:gd name="T13" fmla="*/ 68 h 141"/>
                <a:gd name="T14" fmla="*/ 42 w 220"/>
                <a:gd name="T15" fmla="*/ 68 h 141"/>
                <a:gd name="T16" fmla="*/ 44 w 220"/>
                <a:gd name="T17" fmla="*/ 60 h 141"/>
                <a:gd name="T18" fmla="*/ 110 w 220"/>
                <a:gd name="T19" fmla="*/ 13 h 141"/>
                <a:gd name="T20" fmla="*/ 110 w 220"/>
                <a:gd name="T21" fmla="*/ 0 h 141"/>
                <a:gd name="T22" fmla="*/ 33 w 220"/>
                <a:gd name="T23" fmla="*/ 56 h 141"/>
                <a:gd name="T24" fmla="*/ 0 w 220"/>
                <a:gd name="T25" fmla="*/ 56 h 141"/>
                <a:gd name="T26" fmla="*/ 0 w 220"/>
                <a:gd name="T27" fmla="*/ 141 h 141"/>
                <a:gd name="T28" fmla="*/ 220 w 220"/>
                <a:gd name="T29" fmla="*/ 141 h 141"/>
                <a:gd name="T30" fmla="*/ 220 w 220"/>
                <a:gd name="T31" fmla="*/ 56 h 141"/>
                <a:gd name="T32" fmla="*/ 187 w 220"/>
                <a:gd name="T33" fmla="*/ 56 h 141"/>
                <a:gd name="T34" fmla="*/ 110 w 22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1">
                  <a:moveTo>
                    <a:pt x="110" y="13"/>
                  </a:moveTo>
                  <a:cubicBezTo>
                    <a:pt x="140" y="13"/>
                    <a:pt x="166" y="32"/>
                    <a:pt x="176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32"/>
                    <a:pt x="80" y="13"/>
                    <a:pt x="110" y="13"/>
                  </a:cubicBezTo>
                  <a:moveTo>
                    <a:pt x="110" y="0"/>
                  </a:moveTo>
                  <a:cubicBezTo>
                    <a:pt x="74" y="0"/>
                    <a:pt x="43" y="23"/>
                    <a:pt x="3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20" y="141"/>
                    <a:pt x="220" y="141"/>
                    <a:pt x="220" y="141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7" y="23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759" y="843"/>
              <a:ext cx="240" cy="140"/>
            </a:xfrm>
            <a:custGeom>
              <a:avLst/>
              <a:gdLst>
                <a:gd name="T0" fmla="*/ 98 w 196"/>
                <a:gd name="T1" fmla="*/ 0 h 115"/>
                <a:gd name="T2" fmla="*/ 164 w 196"/>
                <a:gd name="T3" fmla="*/ 47 h 115"/>
                <a:gd name="T4" fmla="*/ 166 w 196"/>
                <a:gd name="T5" fmla="*/ 55 h 115"/>
                <a:gd name="T6" fmla="*/ 196 w 196"/>
                <a:gd name="T7" fmla="*/ 55 h 115"/>
                <a:gd name="T8" fmla="*/ 196 w 196"/>
                <a:gd name="T9" fmla="*/ 115 h 115"/>
                <a:gd name="T10" fmla="*/ 0 w 196"/>
                <a:gd name="T11" fmla="*/ 115 h 115"/>
                <a:gd name="T12" fmla="*/ 0 w 196"/>
                <a:gd name="T13" fmla="*/ 55 h 115"/>
                <a:gd name="T14" fmla="*/ 30 w 196"/>
                <a:gd name="T15" fmla="*/ 55 h 115"/>
                <a:gd name="T16" fmla="*/ 32 w 196"/>
                <a:gd name="T17" fmla="*/ 47 h 115"/>
                <a:gd name="T18" fmla="*/ 98 w 196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15">
                  <a:moveTo>
                    <a:pt x="98" y="0"/>
                  </a:moveTo>
                  <a:cubicBezTo>
                    <a:pt x="128" y="0"/>
                    <a:pt x="154" y="19"/>
                    <a:pt x="164" y="47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2" y="19"/>
                    <a:pt x="68" y="0"/>
                    <a:pt x="9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2" y="895"/>
              <a:ext cx="34" cy="35"/>
            </a:xfrm>
            <a:custGeom>
              <a:avLst/>
              <a:gdLst>
                <a:gd name="T0" fmla="*/ 0 w 28"/>
                <a:gd name="T1" fmla="*/ 14 h 29"/>
                <a:gd name="T2" fmla="*/ 14 w 28"/>
                <a:gd name="T3" fmla="*/ 29 h 29"/>
                <a:gd name="T4" fmla="*/ 28 w 28"/>
                <a:gd name="T5" fmla="*/ 15 h 29"/>
                <a:gd name="T6" fmla="*/ 28 w 28"/>
                <a:gd name="T7" fmla="*/ 14 h 29"/>
                <a:gd name="T8" fmla="*/ 14 w 28"/>
                <a:gd name="T9" fmla="*/ 0 h 29"/>
                <a:gd name="T10" fmla="*/ 0 w 28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0" y="14"/>
                  </a:move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8" y="22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714" y="1290"/>
              <a:ext cx="330" cy="216"/>
            </a:xfrm>
            <a:custGeom>
              <a:avLst/>
              <a:gdLst>
                <a:gd name="T0" fmla="*/ 264 w 270"/>
                <a:gd name="T1" fmla="*/ 119 h 177"/>
                <a:gd name="T2" fmla="*/ 6 w 270"/>
                <a:gd name="T3" fmla="*/ 119 h 177"/>
                <a:gd name="T4" fmla="*/ 0 w 270"/>
                <a:gd name="T5" fmla="*/ 125 h 177"/>
                <a:gd name="T6" fmla="*/ 6 w 270"/>
                <a:gd name="T7" fmla="*/ 132 h 177"/>
                <a:gd name="T8" fmla="*/ 264 w 270"/>
                <a:gd name="T9" fmla="*/ 132 h 177"/>
                <a:gd name="T10" fmla="*/ 270 w 270"/>
                <a:gd name="T11" fmla="*/ 125 h 177"/>
                <a:gd name="T12" fmla="*/ 264 w 270"/>
                <a:gd name="T13" fmla="*/ 119 h 177"/>
                <a:gd name="T14" fmla="*/ 264 w 270"/>
                <a:gd name="T15" fmla="*/ 164 h 177"/>
                <a:gd name="T16" fmla="*/ 6 w 270"/>
                <a:gd name="T17" fmla="*/ 164 h 177"/>
                <a:gd name="T18" fmla="*/ 0 w 270"/>
                <a:gd name="T19" fmla="*/ 171 h 177"/>
                <a:gd name="T20" fmla="*/ 6 w 270"/>
                <a:gd name="T21" fmla="*/ 177 h 177"/>
                <a:gd name="T22" fmla="*/ 264 w 270"/>
                <a:gd name="T23" fmla="*/ 177 h 177"/>
                <a:gd name="T24" fmla="*/ 270 w 270"/>
                <a:gd name="T25" fmla="*/ 171 h 177"/>
                <a:gd name="T26" fmla="*/ 264 w 270"/>
                <a:gd name="T27" fmla="*/ 164 h 177"/>
                <a:gd name="T28" fmla="*/ 119 w 270"/>
                <a:gd name="T29" fmla="*/ 0 h 177"/>
                <a:gd name="T30" fmla="*/ 6 w 270"/>
                <a:gd name="T31" fmla="*/ 0 h 177"/>
                <a:gd name="T32" fmla="*/ 0 w 270"/>
                <a:gd name="T33" fmla="*/ 6 h 177"/>
                <a:gd name="T34" fmla="*/ 6 w 270"/>
                <a:gd name="T35" fmla="*/ 12 h 177"/>
                <a:gd name="T36" fmla="*/ 119 w 270"/>
                <a:gd name="T37" fmla="*/ 12 h 177"/>
                <a:gd name="T38" fmla="*/ 125 w 270"/>
                <a:gd name="T39" fmla="*/ 6 h 177"/>
                <a:gd name="T40" fmla="*/ 119 w 270"/>
                <a:gd name="T41" fmla="*/ 0 h 177"/>
                <a:gd name="T42" fmla="*/ 119 w 270"/>
                <a:gd name="T43" fmla="*/ 45 h 177"/>
                <a:gd name="T44" fmla="*/ 6 w 270"/>
                <a:gd name="T45" fmla="*/ 45 h 177"/>
                <a:gd name="T46" fmla="*/ 0 w 270"/>
                <a:gd name="T47" fmla="*/ 51 h 177"/>
                <a:gd name="T48" fmla="*/ 6 w 270"/>
                <a:gd name="T49" fmla="*/ 57 h 177"/>
                <a:gd name="T50" fmla="*/ 119 w 270"/>
                <a:gd name="T51" fmla="*/ 57 h 177"/>
                <a:gd name="T52" fmla="*/ 125 w 270"/>
                <a:gd name="T53" fmla="*/ 51 h 177"/>
                <a:gd name="T54" fmla="*/ 119 w 270"/>
                <a:gd name="T55" fmla="*/ 4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0" h="177">
                  <a:moveTo>
                    <a:pt x="264" y="119"/>
                  </a:move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22"/>
                    <a:pt x="0" y="125"/>
                  </a:cubicBezTo>
                  <a:cubicBezTo>
                    <a:pt x="0" y="129"/>
                    <a:pt x="3" y="132"/>
                    <a:pt x="6" y="132"/>
                  </a:cubicBezTo>
                  <a:cubicBezTo>
                    <a:pt x="264" y="132"/>
                    <a:pt x="264" y="132"/>
                    <a:pt x="264" y="132"/>
                  </a:cubicBezTo>
                  <a:cubicBezTo>
                    <a:pt x="267" y="132"/>
                    <a:pt x="270" y="129"/>
                    <a:pt x="270" y="125"/>
                  </a:cubicBezTo>
                  <a:cubicBezTo>
                    <a:pt x="270" y="122"/>
                    <a:pt x="267" y="119"/>
                    <a:pt x="264" y="119"/>
                  </a:cubicBezTo>
                  <a:close/>
                  <a:moveTo>
                    <a:pt x="264" y="164"/>
                  </a:moveTo>
                  <a:cubicBezTo>
                    <a:pt x="6" y="164"/>
                    <a:pt x="6" y="164"/>
                    <a:pt x="6" y="164"/>
                  </a:cubicBezTo>
                  <a:cubicBezTo>
                    <a:pt x="3" y="164"/>
                    <a:pt x="0" y="167"/>
                    <a:pt x="0" y="171"/>
                  </a:cubicBezTo>
                  <a:cubicBezTo>
                    <a:pt x="0" y="174"/>
                    <a:pt x="3" y="177"/>
                    <a:pt x="6" y="177"/>
                  </a:cubicBezTo>
                  <a:cubicBezTo>
                    <a:pt x="264" y="177"/>
                    <a:pt x="264" y="177"/>
                    <a:pt x="264" y="177"/>
                  </a:cubicBezTo>
                  <a:cubicBezTo>
                    <a:pt x="267" y="177"/>
                    <a:pt x="270" y="174"/>
                    <a:pt x="270" y="171"/>
                  </a:cubicBezTo>
                  <a:cubicBezTo>
                    <a:pt x="270" y="167"/>
                    <a:pt x="267" y="164"/>
                    <a:pt x="264" y="164"/>
                  </a:cubicBezTo>
                  <a:close/>
                  <a:moveTo>
                    <a:pt x="1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2" y="12"/>
                    <a:pt x="125" y="9"/>
                    <a:pt x="125" y="6"/>
                  </a:cubicBezTo>
                  <a:cubicBezTo>
                    <a:pt x="125" y="2"/>
                    <a:pt x="122" y="0"/>
                    <a:pt x="119" y="0"/>
                  </a:cubicBezTo>
                  <a:close/>
                  <a:moveTo>
                    <a:pt x="119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3" y="45"/>
                    <a:pt x="0" y="48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2" y="57"/>
                    <a:pt x="125" y="55"/>
                    <a:pt x="125" y="51"/>
                  </a:cubicBezTo>
                  <a:cubicBezTo>
                    <a:pt x="125" y="48"/>
                    <a:pt x="122" y="45"/>
                    <a:pt x="11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1280160" y="87313"/>
            <a:ext cx="6583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各模块查询功能（后台部分）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以博客模块为例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16681" y="683462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H="1">
            <a:off x="7519035" y="1126490"/>
            <a:ext cx="344805" cy="302260"/>
            <a:chOff x="2473104" y="2145028"/>
            <a:chExt cx="359165" cy="359165"/>
          </a:xfrm>
          <a:solidFill>
            <a:schemeClr val="accent3"/>
          </a:solidFill>
        </p:grpSpPr>
        <p:sp>
          <p:nvSpPr>
            <p:cNvPr id="3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sp>
        <p:nvSpPr>
          <p:cNvPr id="28" name="AutoShape 112"/>
          <p:cNvSpPr/>
          <p:nvPr/>
        </p:nvSpPr>
        <p:spPr bwMode="auto">
          <a:xfrm>
            <a:off x="816610" y="3169920"/>
            <a:ext cx="339725" cy="37338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742950"/>
            <a:ext cx="7252970" cy="1193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936115"/>
            <a:ext cx="4027170" cy="32073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84795" y="1068705"/>
            <a:ext cx="1207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后台博客搜索功能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56335" y="3103245"/>
            <a:ext cx="14668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后台博客搜索功能的部分代码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975360" y="87313"/>
            <a:ext cx="7193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各模块查询功能（后台部分）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以宠物百科模块为例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16681" y="683462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H="1">
            <a:off x="198120" y="1068705"/>
            <a:ext cx="344805" cy="302260"/>
            <a:chOff x="2473104" y="2145028"/>
            <a:chExt cx="359165" cy="359165"/>
          </a:xfrm>
          <a:solidFill>
            <a:schemeClr val="accent3"/>
          </a:solidFill>
        </p:grpSpPr>
        <p:sp>
          <p:nvSpPr>
            <p:cNvPr id="3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  <p:sp>
          <p:nvSpPr>
            <p:cNvPr id="4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微软雅黑 Light" panose="020B0502040204020203" charset="-122"/>
                <a:cs typeface="+mn-cs"/>
                <a:sym typeface="Gill Sans" charset="0"/>
              </a:endParaRPr>
            </a:p>
          </p:txBody>
        </p:sp>
      </p:grpSp>
      <p:sp>
        <p:nvSpPr>
          <p:cNvPr id="28" name="AutoShape 112"/>
          <p:cNvSpPr/>
          <p:nvPr/>
        </p:nvSpPr>
        <p:spPr bwMode="auto">
          <a:xfrm>
            <a:off x="6747510" y="3543300"/>
            <a:ext cx="339725" cy="37338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2925" y="1009650"/>
            <a:ext cx="1207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前台博客搜索功能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87235" y="3543300"/>
            <a:ext cx="14668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前台百科搜索功能的部分代码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355" y="779780"/>
            <a:ext cx="5715000" cy="2005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482215"/>
            <a:ext cx="2649220" cy="2661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3612523" y="2809503"/>
            <a:ext cx="20116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个人心得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488945" y="358566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064002" y="1312863"/>
            <a:ext cx="1014413" cy="1350963"/>
            <a:chOff x="2560" y="827"/>
            <a:chExt cx="639" cy="85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560" y="905"/>
              <a:ext cx="639" cy="773"/>
            </a:xfrm>
            <a:custGeom>
              <a:avLst/>
              <a:gdLst>
                <a:gd name="T0" fmla="*/ 482 w 523"/>
                <a:gd name="T1" fmla="*/ 13 h 636"/>
                <a:gd name="T2" fmla="*/ 510 w 523"/>
                <a:gd name="T3" fmla="*/ 41 h 636"/>
                <a:gd name="T4" fmla="*/ 510 w 523"/>
                <a:gd name="T5" fmla="*/ 595 h 636"/>
                <a:gd name="T6" fmla="*/ 482 w 523"/>
                <a:gd name="T7" fmla="*/ 623 h 636"/>
                <a:gd name="T8" fmla="*/ 40 w 523"/>
                <a:gd name="T9" fmla="*/ 623 h 636"/>
                <a:gd name="T10" fmla="*/ 13 w 523"/>
                <a:gd name="T11" fmla="*/ 595 h 636"/>
                <a:gd name="T12" fmla="*/ 13 w 523"/>
                <a:gd name="T13" fmla="*/ 41 h 636"/>
                <a:gd name="T14" fmla="*/ 40 w 523"/>
                <a:gd name="T15" fmla="*/ 13 h 636"/>
                <a:gd name="T16" fmla="*/ 482 w 523"/>
                <a:gd name="T17" fmla="*/ 13 h 636"/>
                <a:gd name="T18" fmla="*/ 482 w 523"/>
                <a:gd name="T19" fmla="*/ 0 h 636"/>
                <a:gd name="T20" fmla="*/ 40 w 523"/>
                <a:gd name="T21" fmla="*/ 0 h 636"/>
                <a:gd name="T22" fmla="*/ 0 w 523"/>
                <a:gd name="T23" fmla="*/ 41 h 636"/>
                <a:gd name="T24" fmla="*/ 0 w 523"/>
                <a:gd name="T25" fmla="*/ 595 h 636"/>
                <a:gd name="T26" fmla="*/ 40 w 523"/>
                <a:gd name="T27" fmla="*/ 636 h 636"/>
                <a:gd name="T28" fmla="*/ 482 w 523"/>
                <a:gd name="T29" fmla="*/ 636 h 636"/>
                <a:gd name="T30" fmla="*/ 523 w 523"/>
                <a:gd name="T31" fmla="*/ 595 h 636"/>
                <a:gd name="T32" fmla="*/ 523 w 523"/>
                <a:gd name="T33" fmla="*/ 41 h 636"/>
                <a:gd name="T34" fmla="*/ 482 w 523"/>
                <a:gd name="T3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636">
                  <a:moveTo>
                    <a:pt x="482" y="13"/>
                  </a:moveTo>
                  <a:cubicBezTo>
                    <a:pt x="498" y="13"/>
                    <a:pt x="510" y="25"/>
                    <a:pt x="510" y="41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611"/>
                    <a:pt x="498" y="623"/>
                    <a:pt x="482" y="623"/>
                  </a:cubicBezTo>
                  <a:cubicBezTo>
                    <a:pt x="40" y="623"/>
                    <a:pt x="40" y="623"/>
                    <a:pt x="40" y="623"/>
                  </a:cubicBezTo>
                  <a:cubicBezTo>
                    <a:pt x="25" y="623"/>
                    <a:pt x="13" y="611"/>
                    <a:pt x="13" y="59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482" y="13"/>
                    <a:pt x="482" y="13"/>
                    <a:pt x="482" y="13"/>
                  </a:cubicBezTo>
                  <a:moveTo>
                    <a:pt x="48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18"/>
                    <a:pt x="18" y="636"/>
                    <a:pt x="40" y="636"/>
                  </a:cubicBezTo>
                  <a:cubicBezTo>
                    <a:pt x="482" y="636"/>
                    <a:pt x="482" y="636"/>
                    <a:pt x="482" y="636"/>
                  </a:cubicBezTo>
                  <a:cubicBezTo>
                    <a:pt x="505" y="636"/>
                    <a:pt x="523" y="618"/>
                    <a:pt x="523" y="595"/>
                  </a:cubicBezTo>
                  <a:cubicBezTo>
                    <a:pt x="523" y="41"/>
                    <a:pt x="523" y="41"/>
                    <a:pt x="523" y="41"/>
                  </a:cubicBezTo>
                  <a:cubicBezTo>
                    <a:pt x="523" y="18"/>
                    <a:pt x="505" y="0"/>
                    <a:pt x="4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576" y="921"/>
              <a:ext cx="607" cy="741"/>
            </a:xfrm>
            <a:custGeom>
              <a:avLst/>
              <a:gdLst>
                <a:gd name="T0" fmla="*/ 469 w 497"/>
                <a:gd name="T1" fmla="*/ 0 h 610"/>
                <a:gd name="T2" fmla="*/ 497 w 497"/>
                <a:gd name="T3" fmla="*/ 28 h 610"/>
                <a:gd name="T4" fmla="*/ 497 w 497"/>
                <a:gd name="T5" fmla="*/ 582 h 610"/>
                <a:gd name="T6" fmla="*/ 469 w 497"/>
                <a:gd name="T7" fmla="*/ 610 h 610"/>
                <a:gd name="T8" fmla="*/ 27 w 497"/>
                <a:gd name="T9" fmla="*/ 610 h 610"/>
                <a:gd name="T10" fmla="*/ 0 w 497"/>
                <a:gd name="T11" fmla="*/ 582 h 610"/>
                <a:gd name="T12" fmla="*/ 0 w 497"/>
                <a:gd name="T13" fmla="*/ 28 h 610"/>
                <a:gd name="T14" fmla="*/ 27 w 497"/>
                <a:gd name="T15" fmla="*/ 0 h 610"/>
                <a:gd name="T16" fmla="*/ 469 w 497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" h="610">
                  <a:moveTo>
                    <a:pt x="469" y="0"/>
                  </a:moveTo>
                  <a:cubicBezTo>
                    <a:pt x="485" y="0"/>
                    <a:pt x="497" y="12"/>
                    <a:pt x="497" y="28"/>
                  </a:cubicBezTo>
                  <a:cubicBezTo>
                    <a:pt x="497" y="582"/>
                    <a:pt x="497" y="582"/>
                    <a:pt x="497" y="582"/>
                  </a:cubicBezTo>
                  <a:cubicBezTo>
                    <a:pt x="497" y="598"/>
                    <a:pt x="485" y="610"/>
                    <a:pt x="469" y="610"/>
                  </a:cubicBezTo>
                  <a:cubicBezTo>
                    <a:pt x="27" y="610"/>
                    <a:pt x="27" y="610"/>
                    <a:pt x="27" y="610"/>
                  </a:cubicBezTo>
                  <a:cubicBezTo>
                    <a:pt x="12" y="610"/>
                    <a:pt x="0" y="598"/>
                    <a:pt x="0" y="5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634" y="961"/>
              <a:ext cx="489" cy="661"/>
            </a:xfrm>
            <a:custGeom>
              <a:avLst/>
              <a:gdLst>
                <a:gd name="T0" fmla="*/ 388 w 400"/>
                <a:gd name="T1" fmla="*/ 13 h 544"/>
                <a:gd name="T2" fmla="*/ 388 w 400"/>
                <a:gd name="T3" fmla="*/ 531 h 544"/>
                <a:gd name="T4" fmla="*/ 13 w 400"/>
                <a:gd name="T5" fmla="*/ 531 h 544"/>
                <a:gd name="T6" fmla="*/ 13 w 400"/>
                <a:gd name="T7" fmla="*/ 13 h 544"/>
                <a:gd name="T8" fmla="*/ 388 w 400"/>
                <a:gd name="T9" fmla="*/ 13 h 544"/>
                <a:gd name="T10" fmla="*/ 397 w 400"/>
                <a:gd name="T11" fmla="*/ 0 h 544"/>
                <a:gd name="T12" fmla="*/ 4 w 400"/>
                <a:gd name="T13" fmla="*/ 0 h 544"/>
                <a:gd name="T14" fmla="*/ 0 w 400"/>
                <a:gd name="T15" fmla="*/ 3 h 544"/>
                <a:gd name="T16" fmla="*/ 0 w 400"/>
                <a:gd name="T17" fmla="*/ 541 h 544"/>
                <a:gd name="T18" fmla="*/ 4 w 400"/>
                <a:gd name="T19" fmla="*/ 544 h 544"/>
                <a:gd name="T20" fmla="*/ 397 w 400"/>
                <a:gd name="T21" fmla="*/ 544 h 544"/>
                <a:gd name="T22" fmla="*/ 400 w 400"/>
                <a:gd name="T23" fmla="*/ 541 h 544"/>
                <a:gd name="T24" fmla="*/ 400 w 400"/>
                <a:gd name="T25" fmla="*/ 3 h 544"/>
                <a:gd name="T26" fmla="*/ 397 w 400"/>
                <a:gd name="T2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44">
                  <a:moveTo>
                    <a:pt x="388" y="13"/>
                  </a:moveTo>
                  <a:cubicBezTo>
                    <a:pt x="388" y="531"/>
                    <a:pt x="388" y="531"/>
                    <a:pt x="388" y="531"/>
                  </a:cubicBezTo>
                  <a:cubicBezTo>
                    <a:pt x="13" y="531"/>
                    <a:pt x="13" y="531"/>
                    <a:pt x="13" y="53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88" y="13"/>
                    <a:pt x="388" y="13"/>
                    <a:pt x="388" y="13"/>
                  </a:cubicBezTo>
                  <a:moveTo>
                    <a:pt x="39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2"/>
                    <a:pt x="2" y="544"/>
                    <a:pt x="4" y="544"/>
                  </a:cubicBezTo>
                  <a:cubicBezTo>
                    <a:pt x="397" y="544"/>
                    <a:pt x="397" y="544"/>
                    <a:pt x="397" y="544"/>
                  </a:cubicBezTo>
                  <a:cubicBezTo>
                    <a:pt x="399" y="544"/>
                    <a:pt x="400" y="542"/>
                    <a:pt x="400" y="541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400" y="2"/>
                    <a:pt x="399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solidFill>
              <a:srgbClr val="FF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2744" y="827"/>
              <a:ext cx="269" cy="172"/>
            </a:xfrm>
            <a:custGeom>
              <a:avLst/>
              <a:gdLst>
                <a:gd name="T0" fmla="*/ 110 w 220"/>
                <a:gd name="T1" fmla="*/ 13 h 141"/>
                <a:gd name="T2" fmla="*/ 176 w 220"/>
                <a:gd name="T3" fmla="*/ 60 h 141"/>
                <a:gd name="T4" fmla="*/ 178 w 220"/>
                <a:gd name="T5" fmla="*/ 68 h 141"/>
                <a:gd name="T6" fmla="*/ 208 w 220"/>
                <a:gd name="T7" fmla="*/ 68 h 141"/>
                <a:gd name="T8" fmla="*/ 208 w 220"/>
                <a:gd name="T9" fmla="*/ 128 h 141"/>
                <a:gd name="T10" fmla="*/ 12 w 220"/>
                <a:gd name="T11" fmla="*/ 128 h 141"/>
                <a:gd name="T12" fmla="*/ 12 w 220"/>
                <a:gd name="T13" fmla="*/ 68 h 141"/>
                <a:gd name="T14" fmla="*/ 42 w 220"/>
                <a:gd name="T15" fmla="*/ 68 h 141"/>
                <a:gd name="T16" fmla="*/ 44 w 220"/>
                <a:gd name="T17" fmla="*/ 60 h 141"/>
                <a:gd name="T18" fmla="*/ 110 w 220"/>
                <a:gd name="T19" fmla="*/ 13 h 141"/>
                <a:gd name="T20" fmla="*/ 110 w 220"/>
                <a:gd name="T21" fmla="*/ 0 h 141"/>
                <a:gd name="T22" fmla="*/ 33 w 220"/>
                <a:gd name="T23" fmla="*/ 56 h 141"/>
                <a:gd name="T24" fmla="*/ 0 w 220"/>
                <a:gd name="T25" fmla="*/ 56 h 141"/>
                <a:gd name="T26" fmla="*/ 0 w 220"/>
                <a:gd name="T27" fmla="*/ 141 h 141"/>
                <a:gd name="T28" fmla="*/ 220 w 220"/>
                <a:gd name="T29" fmla="*/ 141 h 141"/>
                <a:gd name="T30" fmla="*/ 220 w 220"/>
                <a:gd name="T31" fmla="*/ 56 h 141"/>
                <a:gd name="T32" fmla="*/ 187 w 220"/>
                <a:gd name="T33" fmla="*/ 56 h 141"/>
                <a:gd name="T34" fmla="*/ 110 w 22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1">
                  <a:moveTo>
                    <a:pt x="110" y="13"/>
                  </a:moveTo>
                  <a:cubicBezTo>
                    <a:pt x="140" y="13"/>
                    <a:pt x="166" y="32"/>
                    <a:pt x="176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32"/>
                    <a:pt x="80" y="13"/>
                    <a:pt x="110" y="13"/>
                  </a:cubicBezTo>
                  <a:moveTo>
                    <a:pt x="110" y="0"/>
                  </a:moveTo>
                  <a:cubicBezTo>
                    <a:pt x="74" y="0"/>
                    <a:pt x="43" y="23"/>
                    <a:pt x="3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20" y="141"/>
                    <a:pt x="220" y="141"/>
                    <a:pt x="220" y="141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7" y="23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759" y="843"/>
              <a:ext cx="240" cy="140"/>
            </a:xfrm>
            <a:custGeom>
              <a:avLst/>
              <a:gdLst>
                <a:gd name="T0" fmla="*/ 98 w 196"/>
                <a:gd name="T1" fmla="*/ 0 h 115"/>
                <a:gd name="T2" fmla="*/ 164 w 196"/>
                <a:gd name="T3" fmla="*/ 47 h 115"/>
                <a:gd name="T4" fmla="*/ 166 w 196"/>
                <a:gd name="T5" fmla="*/ 55 h 115"/>
                <a:gd name="T6" fmla="*/ 196 w 196"/>
                <a:gd name="T7" fmla="*/ 55 h 115"/>
                <a:gd name="T8" fmla="*/ 196 w 196"/>
                <a:gd name="T9" fmla="*/ 115 h 115"/>
                <a:gd name="T10" fmla="*/ 0 w 196"/>
                <a:gd name="T11" fmla="*/ 115 h 115"/>
                <a:gd name="T12" fmla="*/ 0 w 196"/>
                <a:gd name="T13" fmla="*/ 55 h 115"/>
                <a:gd name="T14" fmla="*/ 30 w 196"/>
                <a:gd name="T15" fmla="*/ 55 h 115"/>
                <a:gd name="T16" fmla="*/ 32 w 196"/>
                <a:gd name="T17" fmla="*/ 47 h 115"/>
                <a:gd name="T18" fmla="*/ 98 w 196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15">
                  <a:moveTo>
                    <a:pt x="98" y="0"/>
                  </a:moveTo>
                  <a:cubicBezTo>
                    <a:pt x="128" y="0"/>
                    <a:pt x="154" y="19"/>
                    <a:pt x="164" y="47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2" y="19"/>
                    <a:pt x="68" y="0"/>
                    <a:pt x="9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2" y="895"/>
              <a:ext cx="34" cy="35"/>
            </a:xfrm>
            <a:custGeom>
              <a:avLst/>
              <a:gdLst>
                <a:gd name="T0" fmla="*/ 0 w 28"/>
                <a:gd name="T1" fmla="*/ 14 h 29"/>
                <a:gd name="T2" fmla="*/ 14 w 28"/>
                <a:gd name="T3" fmla="*/ 29 h 29"/>
                <a:gd name="T4" fmla="*/ 28 w 28"/>
                <a:gd name="T5" fmla="*/ 15 h 29"/>
                <a:gd name="T6" fmla="*/ 28 w 28"/>
                <a:gd name="T7" fmla="*/ 14 h 29"/>
                <a:gd name="T8" fmla="*/ 14 w 28"/>
                <a:gd name="T9" fmla="*/ 0 h 29"/>
                <a:gd name="T10" fmla="*/ 0 w 28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0" y="14"/>
                  </a:move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8" y="22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714" y="1290"/>
              <a:ext cx="330" cy="216"/>
            </a:xfrm>
            <a:custGeom>
              <a:avLst/>
              <a:gdLst>
                <a:gd name="T0" fmla="*/ 264 w 270"/>
                <a:gd name="T1" fmla="*/ 119 h 177"/>
                <a:gd name="T2" fmla="*/ 6 w 270"/>
                <a:gd name="T3" fmla="*/ 119 h 177"/>
                <a:gd name="T4" fmla="*/ 0 w 270"/>
                <a:gd name="T5" fmla="*/ 125 h 177"/>
                <a:gd name="T6" fmla="*/ 6 w 270"/>
                <a:gd name="T7" fmla="*/ 132 h 177"/>
                <a:gd name="T8" fmla="*/ 264 w 270"/>
                <a:gd name="T9" fmla="*/ 132 h 177"/>
                <a:gd name="T10" fmla="*/ 270 w 270"/>
                <a:gd name="T11" fmla="*/ 125 h 177"/>
                <a:gd name="T12" fmla="*/ 264 w 270"/>
                <a:gd name="T13" fmla="*/ 119 h 177"/>
                <a:gd name="T14" fmla="*/ 264 w 270"/>
                <a:gd name="T15" fmla="*/ 164 h 177"/>
                <a:gd name="T16" fmla="*/ 6 w 270"/>
                <a:gd name="T17" fmla="*/ 164 h 177"/>
                <a:gd name="T18" fmla="*/ 0 w 270"/>
                <a:gd name="T19" fmla="*/ 171 h 177"/>
                <a:gd name="T20" fmla="*/ 6 w 270"/>
                <a:gd name="T21" fmla="*/ 177 h 177"/>
                <a:gd name="T22" fmla="*/ 264 w 270"/>
                <a:gd name="T23" fmla="*/ 177 h 177"/>
                <a:gd name="T24" fmla="*/ 270 w 270"/>
                <a:gd name="T25" fmla="*/ 171 h 177"/>
                <a:gd name="T26" fmla="*/ 264 w 270"/>
                <a:gd name="T27" fmla="*/ 164 h 177"/>
                <a:gd name="T28" fmla="*/ 119 w 270"/>
                <a:gd name="T29" fmla="*/ 0 h 177"/>
                <a:gd name="T30" fmla="*/ 6 w 270"/>
                <a:gd name="T31" fmla="*/ 0 h 177"/>
                <a:gd name="T32" fmla="*/ 0 w 270"/>
                <a:gd name="T33" fmla="*/ 6 h 177"/>
                <a:gd name="T34" fmla="*/ 6 w 270"/>
                <a:gd name="T35" fmla="*/ 12 h 177"/>
                <a:gd name="T36" fmla="*/ 119 w 270"/>
                <a:gd name="T37" fmla="*/ 12 h 177"/>
                <a:gd name="T38" fmla="*/ 125 w 270"/>
                <a:gd name="T39" fmla="*/ 6 h 177"/>
                <a:gd name="T40" fmla="*/ 119 w 270"/>
                <a:gd name="T41" fmla="*/ 0 h 177"/>
                <a:gd name="T42" fmla="*/ 119 w 270"/>
                <a:gd name="T43" fmla="*/ 45 h 177"/>
                <a:gd name="T44" fmla="*/ 6 w 270"/>
                <a:gd name="T45" fmla="*/ 45 h 177"/>
                <a:gd name="T46" fmla="*/ 0 w 270"/>
                <a:gd name="T47" fmla="*/ 51 h 177"/>
                <a:gd name="T48" fmla="*/ 6 w 270"/>
                <a:gd name="T49" fmla="*/ 57 h 177"/>
                <a:gd name="T50" fmla="*/ 119 w 270"/>
                <a:gd name="T51" fmla="*/ 57 h 177"/>
                <a:gd name="T52" fmla="*/ 125 w 270"/>
                <a:gd name="T53" fmla="*/ 51 h 177"/>
                <a:gd name="T54" fmla="*/ 119 w 270"/>
                <a:gd name="T55" fmla="*/ 4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0" h="177">
                  <a:moveTo>
                    <a:pt x="264" y="119"/>
                  </a:move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22"/>
                    <a:pt x="0" y="125"/>
                  </a:cubicBezTo>
                  <a:cubicBezTo>
                    <a:pt x="0" y="129"/>
                    <a:pt x="3" y="132"/>
                    <a:pt x="6" y="132"/>
                  </a:cubicBezTo>
                  <a:cubicBezTo>
                    <a:pt x="264" y="132"/>
                    <a:pt x="264" y="132"/>
                    <a:pt x="264" y="132"/>
                  </a:cubicBezTo>
                  <a:cubicBezTo>
                    <a:pt x="267" y="132"/>
                    <a:pt x="270" y="129"/>
                    <a:pt x="270" y="125"/>
                  </a:cubicBezTo>
                  <a:cubicBezTo>
                    <a:pt x="270" y="122"/>
                    <a:pt x="267" y="119"/>
                    <a:pt x="264" y="119"/>
                  </a:cubicBezTo>
                  <a:close/>
                  <a:moveTo>
                    <a:pt x="264" y="164"/>
                  </a:moveTo>
                  <a:cubicBezTo>
                    <a:pt x="6" y="164"/>
                    <a:pt x="6" y="164"/>
                    <a:pt x="6" y="164"/>
                  </a:cubicBezTo>
                  <a:cubicBezTo>
                    <a:pt x="3" y="164"/>
                    <a:pt x="0" y="167"/>
                    <a:pt x="0" y="171"/>
                  </a:cubicBezTo>
                  <a:cubicBezTo>
                    <a:pt x="0" y="174"/>
                    <a:pt x="3" y="177"/>
                    <a:pt x="6" y="177"/>
                  </a:cubicBezTo>
                  <a:cubicBezTo>
                    <a:pt x="264" y="177"/>
                    <a:pt x="264" y="177"/>
                    <a:pt x="264" y="177"/>
                  </a:cubicBezTo>
                  <a:cubicBezTo>
                    <a:pt x="267" y="177"/>
                    <a:pt x="270" y="174"/>
                    <a:pt x="270" y="171"/>
                  </a:cubicBezTo>
                  <a:cubicBezTo>
                    <a:pt x="270" y="167"/>
                    <a:pt x="267" y="164"/>
                    <a:pt x="264" y="164"/>
                  </a:cubicBezTo>
                  <a:close/>
                  <a:moveTo>
                    <a:pt x="1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2" y="12"/>
                    <a:pt x="125" y="9"/>
                    <a:pt x="125" y="6"/>
                  </a:cubicBezTo>
                  <a:cubicBezTo>
                    <a:pt x="125" y="2"/>
                    <a:pt x="122" y="0"/>
                    <a:pt x="119" y="0"/>
                  </a:cubicBezTo>
                  <a:close/>
                  <a:moveTo>
                    <a:pt x="119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3" y="45"/>
                    <a:pt x="0" y="48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2" y="57"/>
                    <a:pt x="125" y="55"/>
                    <a:pt x="125" y="51"/>
                  </a:cubicBezTo>
                  <a:cubicBezTo>
                    <a:pt x="125" y="48"/>
                    <a:pt x="122" y="45"/>
                    <a:pt x="11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AutoShape 112"/>
          <p:cNvSpPr/>
          <p:nvPr/>
        </p:nvSpPr>
        <p:spPr bwMode="auto">
          <a:xfrm rot="20340000">
            <a:off x="1489710" y="1144905"/>
            <a:ext cx="251460" cy="1879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4335" y="1089660"/>
            <a:ext cx="539940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数据库设计很重要，而且在以后的维护、更改页面信息时也更加容易。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64335" y="1522730"/>
            <a:ext cx="5350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页面设计很注重细节，无论是字体、颜色，还是布局都需要入微，不同人的眼光不一样，细小的差别就能造成效果上的巨大差距。既不能太单调又不能太繁杂；既要符合设计原则又要满足用户的个人眼光等等。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71955" y="2545715"/>
            <a:ext cx="53428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网站设计不能只在一个浏览器上运行测试，得在不同的浏览器上测试，且还要考虑浏览器、分辨率等兼容问题。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96720" y="3220085"/>
            <a:ext cx="53670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本次项目让我发现了我自身在编程上的不足、思考的不够全面等问题，但我也收获了团队合作精神，以及在一些</a:t>
            </a:r>
            <a:r>
              <a:rPr lang="en-US" altLang="zh-CN"/>
              <a:t>bug</a:t>
            </a:r>
            <a:r>
              <a:rPr lang="zh-CN" altLang="en-US"/>
              <a:t>上的更好的处理方式。</a:t>
            </a:r>
            <a:endParaRPr lang="zh-CN" altLang="en-US"/>
          </a:p>
        </p:txBody>
      </p:sp>
      <p:sp>
        <p:nvSpPr>
          <p:cNvPr id="6" name="AutoShape 112"/>
          <p:cNvSpPr/>
          <p:nvPr/>
        </p:nvSpPr>
        <p:spPr bwMode="auto">
          <a:xfrm rot="20340000">
            <a:off x="1489710" y="1561465"/>
            <a:ext cx="251460" cy="1879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sp>
        <p:nvSpPr>
          <p:cNvPr id="7" name="AutoShape 112"/>
          <p:cNvSpPr/>
          <p:nvPr/>
        </p:nvSpPr>
        <p:spPr bwMode="auto">
          <a:xfrm rot="20340000">
            <a:off x="1437640" y="2584450"/>
            <a:ext cx="251460" cy="1879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sp>
        <p:nvSpPr>
          <p:cNvPr id="8" name="AutoShape 112"/>
          <p:cNvSpPr/>
          <p:nvPr/>
        </p:nvSpPr>
        <p:spPr bwMode="auto">
          <a:xfrm rot="20340000">
            <a:off x="1437640" y="3258820"/>
            <a:ext cx="251460" cy="1879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微软雅黑 Light" panose="020B0502040204020203" charset="-122"/>
              <a:cs typeface="+mn-cs"/>
              <a:sym typeface="Gill Sans" charset="0"/>
            </a:endParaRPr>
          </a:p>
        </p:txBody>
      </p:sp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3288665" y="94933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sz="2400">
                <a:solidFill>
                  <a:srgbClr val="543630"/>
                </a:solidFill>
                <a:latin typeface="+mj-ea"/>
                <a:ea typeface="+mj-ea"/>
              </a:rPr>
              <a:t>个人总结</a:t>
            </a:r>
            <a:endParaRPr lang="zh-CN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3826766" y="618692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957310" y="2792664"/>
            <a:ext cx="522938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演示完毕，感谢聆听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4431595" y="3607753"/>
            <a:ext cx="279543" cy="0"/>
          </a:xfrm>
          <a:prstGeom prst="line">
            <a:avLst/>
          </a:prstGeom>
          <a:ln w="19050">
            <a:solidFill>
              <a:srgbClr val="543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44012" y="3955003"/>
            <a:ext cx="207190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日期：</a:t>
            </a:r>
            <a:r>
              <a:rPr lang="en-US" altLang="zh-CN" sz="14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2020.7.1</a:t>
            </a:r>
            <a:endParaRPr lang="zh-CN" altLang="en-US" sz="14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764860" y="3908676"/>
            <a:ext cx="351052" cy="351052"/>
          </a:xfrm>
          <a:prstGeom prst="ellipse">
            <a:avLst/>
          </a:prstGeom>
          <a:solidFill>
            <a:srgbClr val="FFD527"/>
          </a:solidFill>
          <a:ln w="12700">
            <a:solidFill>
              <a:srgbClr val="54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102860" y="3952240"/>
            <a:ext cx="2543810" cy="3067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  <a:sym typeface="Calibri" panose="020F0502020204030204" pitchFamily="34" charset="0"/>
              </a:rPr>
              <a:t>汇报人：张悦</a:t>
            </a:r>
            <a:endParaRPr lang="zh-CN" altLang="en-US" sz="1400" dirty="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  <a:sym typeface="Calibri" panose="020F0502020204030204" pitchFamily="34" charset="0"/>
            </a:endParaRPr>
          </a:p>
        </p:txBody>
      </p:sp>
      <p:grpSp>
        <p:nvGrpSpPr>
          <p:cNvPr id="68" name="Group 66"/>
          <p:cNvGrpSpPr>
            <a:grpSpLocks noChangeAspect="1"/>
          </p:cNvGrpSpPr>
          <p:nvPr/>
        </p:nvGrpSpPr>
        <p:grpSpPr bwMode="auto">
          <a:xfrm>
            <a:off x="4844343" y="3982217"/>
            <a:ext cx="192087" cy="207963"/>
            <a:chOff x="2111" y="2322"/>
            <a:chExt cx="121" cy="131"/>
          </a:xfrm>
          <a:solidFill>
            <a:srgbClr val="543630"/>
          </a:solidFill>
        </p:grpSpPr>
        <p:sp>
          <p:nvSpPr>
            <p:cNvPr id="69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2" name="Group 4"/>
          <p:cNvGrpSpPr>
            <a:grpSpLocks noChangeAspect="1"/>
          </p:cNvGrpSpPr>
          <p:nvPr/>
        </p:nvGrpSpPr>
        <p:grpSpPr bwMode="auto">
          <a:xfrm>
            <a:off x="3652838" y="1111250"/>
            <a:ext cx="1816100" cy="1479550"/>
            <a:chOff x="2301" y="700"/>
            <a:chExt cx="1144" cy="932"/>
          </a:xfrm>
        </p:grpSpPr>
        <p:sp>
          <p:nvSpPr>
            <p:cNvPr id="73" name="Freeform 5"/>
            <p:cNvSpPr/>
            <p:nvPr/>
          </p:nvSpPr>
          <p:spPr bwMode="auto">
            <a:xfrm>
              <a:off x="2315" y="785"/>
              <a:ext cx="1116" cy="833"/>
            </a:xfrm>
            <a:custGeom>
              <a:avLst/>
              <a:gdLst>
                <a:gd name="T0" fmla="*/ 610 w 640"/>
                <a:gd name="T1" fmla="*/ 0 h 479"/>
                <a:gd name="T2" fmla="*/ 381 w 640"/>
                <a:gd name="T3" fmla="*/ 0 h 479"/>
                <a:gd name="T4" fmla="*/ 320 w 640"/>
                <a:gd name="T5" fmla="*/ 53 h 479"/>
                <a:gd name="T6" fmla="*/ 259 w 640"/>
                <a:gd name="T7" fmla="*/ 0 h 479"/>
                <a:gd name="T8" fmla="*/ 30 w 640"/>
                <a:gd name="T9" fmla="*/ 0 h 479"/>
                <a:gd name="T10" fmla="*/ 0 w 640"/>
                <a:gd name="T11" fmla="*/ 27 h 479"/>
                <a:gd name="T12" fmla="*/ 0 w 640"/>
                <a:gd name="T13" fmla="*/ 410 h 479"/>
                <a:gd name="T14" fmla="*/ 41 w 640"/>
                <a:gd name="T15" fmla="*/ 452 h 479"/>
                <a:gd name="T16" fmla="*/ 227 w 640"/>
                <a:gd name="T17" fmla="*/ 452 h 479"/>
                <a:gd name="T18" fmla="*/ 270 w 640"/>
                <a:gd name="T19" fmla="*/ 465 h 479"/>
                <a:gd name="T20" fmla="*/ 320 w 640"/>
                <a:gd name="T21" fmla="*/ 479 h 479"/>
                <a:gd name="T22" fmla="*/ 370 w 640"/>
                <a:gd name="T23" fmla="*/ 465 h 479"/>
                <a:gd name="T24" fmla="*/ 413 w 640"/>
                <a:gd name="T25" fmla="*/ 452 h 479"/>
                <a:gd name="T26" fmla="*/ 599 w 640"/>
                <a:gd name="T27" fmla="*/ 452 h 479"/>
                <a:gd name="T28" fmla="*/ 640 w 640"/>
                <a:gd name="T29" fmla="*/ 410 h 479"/>
                <a:gd name="T30" fmla="*/ 640 w 640"/>
                <a:gd name="T31" fmla="*/ 27 h 479"/>
                <a:gd name="T32" fmla="*/ 610 w 640"/>
                <a:gd name="T3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0" h="479">
                  <a:moveTo>
                    <a:pt x="610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47" y="0"/>
                    <a:pt x="320" y="24"/>
                    <a:pt x="320" y="53"/>
                  </a:cubicBezTo>
                  <a:cubicBezTo>
                    <a:pt x="320" y="24"/>
                    <a:pt x="293" y="0"/>
                    <a:pt x="25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433"/>
                    <a:pt x="18" y="452"/>
                    <a:pt x="41" y="452"/>
                  </a:cubicBezTo>
                  <a:cubicBezTo>
                    <a:pt x="227" y="452"/>
                    <a:pt x="227" y="452"/>
                    <a:pt x="227" y="452"/>
                  </a:cubicBezTo>
                  <a:cubicBezTo>
                    <a:pt x="243" y="452"/>
                    <a:pt x="255" y="457"/>
                    <a:pt x="270" y="465"/>
                  </a:cubicBezTo>
                  <a:cubicBezTo>
                    <a:pt x="284" y="471"/>
                    <a:pt x="296" y="479"/>
                    <a:pt x="320" y="479"/>
                  </a:cubicBezTo>
                  <a:cubicBezTo>
                    <a:pt x="344" y="479"/>
                    <a:pt x="356" y="471"/>
                    <a:pt x="370" y="465"/>
                  </a:cubicBezTo>
                  <a:cubicBezTo>
                    <a:pt x="383" y="458"/>
                    <a:pt x="398" y="452"/>
                    <a:pt x="413" y="452"/>
                  </a:cubicBezTo>
                  <a:cubicBezTo>
                    <a:pt x="599" y="452"/>
                    <a:pt x="599" y="452"/>
                    <a:pt x="599" y="452"/>
                  </a:cubicBezTo>
                  <a:cubicBezTo>
                    <a:pt x="622" y="452"/>
                    <a:pt x="640" y="433"/>
                    <a:pt x="640" y="410"/>
                  </a:cubicBezTo>
                  <a:cubicBezTo>
                    <a:pt x="640" y="27"/>
                    <a:pt x="640" y="27"/>
                    <a:pt x="640" y="27"/>
                  </a:cubicBezTo>
                  <a:cubicBezTo>
                    <a:pt x="640" y="12"/>
                    <a:pt x="627" y="0"/>
                    <a:pt x="610" y="0"/>
                  </a:cubicBez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2301" y="773"/>
              <a:ext cx="1144" cy="859"/>
            </a:xfrm>
            <a:custGeom>
              <a:avLst/>
              <a:gdLst>
                <a:gd name="T0" fmla="*/ 328 w 656"/>
                <a:gd name="T1" fmla="*/ 494 h 494"/>
                <a:gd name="T2" fmla="*/ 279 w 656"/>
                <a:gd name="T3" fmla="*/ 481 h 494"/>
                <a:gd name="T4" fmla="*/ 275 w 656"/>
                <a:gd name="T5" fmla="*/ 479 h 494"/>
                <a:gd name="T6" fmla="*/ 235 w 656"/>
                <a:gd name="T7" fmla="*/ 467 h 494"/>
                <a:gd name="T8" fmla="*/ 49 w 656"/>
                <a:gd name="T9" fmla="*/ 467 h 494"/>
                <a:gd name="T10" fmla="*/ 0 w 656"/>
                <a:gd name="T11" fmla="*/ 417 h 494"/>
                <a:gd name="T12" fmla="*/ 0 w 656"/>
                <a:gd name="T13" fmla="*/ 34 h 494"/>
                <a:gd name="T14" fmla="*/ 38 w 656"/>
                <a:gd name="T15" fmla="*/ 0 h 494"/>
                <a:gd name="T16" fmla="*/ 267 w 656"/>
                <a:gd name="T17" fmla="*/ 0 h 494"/>
                <a:gd name="T18" fmla="*/ 328 w 656"/>
                <a:gd name="T19" fmla="*/ 32 h 494"/>
                <a:gd name="T20" fmla="*/ 389 w 656"/>
                <a:gd name="T21" fmla="*/ 0 h 494"/>
                <a:gd name="T22" fmla="*/ 618 w 656"/>
                <a:gd name="T23" fmla="*/ 0 h 494"/>
                <a:gd name="T24" fmla="*/ 656 w 656"/>
                <a:gd name="T25" fmla="*/ 34 h 494"/>
                <a:gd name="T26" fmla="*/ 656 w 656"/>
                <a:gd name="T27" fmla="*/ 417 h 494"/>
                <a:gd name="T28" fmla="*/ 607 w 656"/>
                <a:gd name="T29" fmla="*/ 467 h 494"/>
                <a:gd name="T30" fmla="*/ 421 w 656"/>
                <a:gd name="T31" fmla="*/ 467 h 494"/>
                <a:gd name="T32" fmla="*/ 381 w 656"/>
                <a:gd name="T33" fmla="*/ 479 h 494"/>
                <a:gd name="T34" fmla="*/ 377 w 656"/>
                <a:gd name="T35" fmla="*/ 481 h 494"/>
                <a:gd name="T36" fmla="*/ 328 w 656"/>
                <a:gd name="T37" fmla="*/ 494 h 494"/>
                <a:gd name="T38" fmla="*/ 38 w 656"/>
                <a:gd name="T39" fmla="*/ 15 h 494"/>
                <a:gd name="T40" fmla="*/ 15 w 656"/>
                <a:gd name="T41" fmla="*/ 34 h 494"/>
                <a:gd name="T42" fmla="*/ 15 w 656"/>
                <a:gd name="T43" fmla="*/ 417 h 494"/>
                <a:gd name="T44" fmla="*/ 49 w 656"/>
                <a:gd name="T45" fmla="*/ 451 h 494"/>
                <a:gd name="T46" fmla="*/ 235 w 656"/>
                <a:gd name="T47" fmla="*/ 451 h 494"/>
                <a:gd name="T48" fmla="*/ 282 w 656"/>
                <a:gd name="T49" fmla="*/ 465 h 494"/>
                <a:gd name="T50" fmla="*/ 286 w 656"/>
                <a:gd name="T51" fmla="*/ 467 h 494"/>
                <a:gd name="T52" fmla="*/ 328 w 656"/>
                <a:gd name="T53" fmla="*/ 478 h 494"/>
                <a:gd name="T54" fmla="*/ 370 w 656"/>
                <a:gd name="T55" fmla="*/ 467 h 494"/>
                <a:gd name="T56" fmla="*/ 374 w 656"/>
                <a:gd name="T57" fmla="*/ 465 h 494"/>
                <a:gd name="T58" fmla="*/ 421 w 656"/>
                <a:gd name="T59" fmla="*/ 451 h 494"/>
                <a:gd name="T60" fmla="*/ 607 w 656"/>
                <a:gd name="T61" fmla="*/ 451 h 494"/>
                <a:gd name="T62" fmla="*/ 641 w 656"/>
                <a:gd name="T63" fmla="*/ 417 h 494"/>
                <a:gd name="T64" fmla="*/ 641 w 656"/>
                <a:gd name="T65" fmla="*/ 34 h 494"/>
                <a:gd name="T66" fmla="*/ 618 w 656"/>
                <a:gd name="T67" fmla="*/ 15 h 494"/>
                <a:gd name="T68" fmla="*/ 389 w 656"/>
                <a:gd name="T69" fmla="*/ 15 h 494"/>
                <a:gd name="T70" fmla="*/ 336 w 656"/>
                <a:gd name="T71" fmla="*/ 60 h 494"/>
                <a:gd name="T72" fmla="*/ 328 w 656"/>
                <a:gd name="T73" fmla="*/ 68 h 494"/>
                <a:gd name="T74" fmla="*/ 320 w 656"/>
                <a:gd name="T75" fmla="*/ 60 h 494"/>
                <a:gd name="T76" fmla="*/ 267 w 656"/>
                <a:gd name="T77" fmla="*/ 15 h 494"/>
                <a:gd name="T78" fmla="*/ 38 w 656"/>
                <a:gd name="T79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56" h="494">
                  <a:moveTo>
                    <a:pt x="328" y="494"/>
                  </a:moveTo>
                  <a:cubicBezTo>
                    <a:pt x="304" y="494"/>
                    <a:pt x="291" y="487"/>
                    <a:pt x="279" y="481"/>
                  </a:cubicBezTo>
                  <a:cubicBezTo>
                    <a:pt x="278" y="480"/>
                    <a:pt x="276" y="479"/>
                    <a:pt x="275" y="479"/>
                  </a:cubicBezTo>
                  <a:cubicBezTo>
                    <a:pt x="261" y="472"/>
                    <a:pt x="249" y="467"/>
                    <a:pt x="235" y="467"/>
                  </a:cubicBezTo>
                  <a:cubicBezTo>
                    <a:pt x="49" y="467"/>
                    <a:pt x="49" y="467"/>
                    <a:pt x="49" y="467"/>
                  </a:cubicBezTo>
                  <a:cubicBezTo>
                    <a:pt x="22" y="467"/>
                    <a:pt x="0" y="444"/>
                    <a:pt x="0" y="41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7" y="0"/>
                    <a:pt x="38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94" y="0"/>
                    <a:pt x="316" y="13"/>
                    <a:pt x="328" y="32"/>
                  </a:cubicBezTo>
                  <a:cubicBezTo>
                    <a:pt x="339" y="13"/>
                    <a:pt x="362" y="0"/>
                    <a:pt x="389" y="0"/>
                  </a:cubicBezTo>
                  <a:cubicBezTo>
                    <a:pt x="618" y="0"/>
                    <a:pt x="618" y="0"/>
                    <a:pt x="618" y="0"/>
                  </a:cubicBezTo>
                  <a:cubicBezTo>
                    <a:pt x="639" y="0"/>
                    <a:pt x="656" y="15"/>
                    <a:pt x="656" y="34"/>
                  </a:cubicBezTo>
                  <a:cubicBezTo>
                    <a:pt x="656" y="417"/>
                    <a:pt x="656" y="417"/>
                    <a:pt x="656" y="417"/>
                  </a:cubicBezTo>
                  <a:cubicBezTo>
                    <a:pt x="656" y="444"/>
                    <a:pt x="634" y="467"/>
                    <a:pt x="607" y="467"/>
                  </a:cubicBezTo>
                  <a:cubicBezTo>
                    <a:pt x="421" y="467"/>
                    <a:pt x="421" y="467"/>
                    <a:pt x="421" y="467"/>
                  </a:cubicBezTo>
                  <a:cubicBezTo>
                    <a:pt x="407" y="467"/>
                    <a:pt x="394" y="473"/>
                    <a:pt x="381" y="479"/>
                  </a:cubicBezTo>
                  <a:cubicBezTo>
                    <a:pt x="380" y="479"/>
                    <a:pt x="378" y="480"/>
                    <a:pt x="377" y="481"/>
                  </a:cubicBezTo>
                  <a:cubicBezTo>
                    <a:pt x="365" y="487"/>
                    <a:pt x="352" y="494"/>
                    <a:pt x="328" y="494"/>
                  </a:cubicBezTo>
                  <a:close/>
                  <a:moveTo>
                    <a:pt x="38" y="15"/>
                  </a:moveTo>
                  <a:cubicBezTo>
                    <a:pt x="26" y="15"/>
                    <a:pt x="15" y="23"/>
                    <a:pt x="15" y="34"/>
                  </a:cubicBezTo>
                  <a:cubicBezTo>
                    <a:pt x="15" y="417"/>
                    <a:pt x="15" y="417"/>
                    <a:pt x="15" y="417"/>
                  </a:cubicBezTo>
                  <a:cubicBezTo>
                    <a:pt x="15" y="436"/>
                    <a:pt x="31" y="451"/>
                    <a:pt x="49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53" y="451"/>
                    <a:pt x="267" y="457"/>
                    <a:pt x="282" y="465"/>
                  </a:cubicBezTo>
                  <a:cubicBezTo>
                    <a:pt x="286" y="467"/>
                    <a:pt x="286" y="467"/>
                    <a:pt x="286" y="467"/>
                  </a:cubicBezTo>
                  <a:cubicBezTo>
                    <a:pt x="298" y="473"/>
                    <a:pt x="308" y="478"/>
                    <a:pt x="328" y="478"/>
                  </a:cubicBezTo>
                  <a:cubicBezTo>
                    <a:pt x="348" y="478"/>
                    <a:pt x="358" y="473"/>
                    <a:pt x="370" y="467"/>
                  </a:cubicBezTo>
                  <a:cubicBezTo>
                    <a:pt x="374" y="465"/>
                    <a:pt x="374" y="465"/>
                    <a:pt x="374" y="465"/>
                  </a:cubicBezTo>
                  <a:cubicBezTo>
                    <a:pt x="388" y="458"/>
                    <a:pt x="404" y="451"/>
                    <a:pt x="421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25" y="451"/>
                    <a:pt x="641" y="436"/>
                    <a:pt x="641" y="417"/>
                  </a:cubicBezTo>
                  <a:cubicBezTo>
                    <a:pt x="641" y="34"/>
                    <a:pt x="641" y="34"/>
                    <a:pt x="641" y="34"/>
                  </a:cubicBezTo>
                  <a:cubicBezTo>
                    <a:pt x="641" y="24"/>
                    <a:pt x="630" y="15"/>
                    <a:pt x="618" y="15"/>
                  </a:cubicBezTo>
                  <a:cubicBezTo>
                    <a:pt x="389" y="15"/>
                    <a:pt x="389" y="15"/>
                    <a:pt x="389" y="15"/>
                  </a:cubicBezTo>
                  <a:cubicBezTo>
                    <a:pt x="360" y="15"/>
                    <a:pt x="336" y="35"/>
                    <a:pt x="336" y="60"/>
                  </a:cubicBezTo>
                  <a:cubicBezTo>
                    <a:pt x="336" y="64"/>
                    <a:pt x="332" y="68"/>
                    <a:pt x="328" y="68"/>
                  </a:cubicBezTo>
                  <a:cubicBezTo>
                    <a:pt x="324" y="68"/>
                    <a:pt x="320" y="64"/>
                    <a:pt x="320" y="60"/>
                  </a:cubicBezTo>
                  <a:cubicBezTo>
                    <a:pt x="320" y="35"/>
                    <a:pt x="296" y="15"/>
                    <a:pt x="267" y="15"/>
                  </a:cubicBezTo>
                  <a:cubicBezTo>
                    <a:pt x="38" y="15"/>
                    <a:pt x="38" y="15"/>
                    <a:pt x="38" y="15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2390" y="714"/>
              <a:ext cx="966" cy="822"/>
            </a:xfrm>
            <a:custGeom>
              <a:avLst/>
              <a:gdLst>
                <a:gd name="T0" fmla="*/ 533 w 554"/>
                <a:gd name="T1" fmla="*/ 0 h 473"/>
                <a:gd name="T2" fmla="*/ 329 w 554"/>
                <a:gd name="T3" fmla="*/ 0 h 473"/>
                <a:gd name="T4" fmla="*/ 277 w 554"/>
                <a:gd name="T5" fmla="*/ 52 h 473"/>
                <a:gd name="T6" fmla="*/ 225 w 554"/>
                <a:gd name="T7" fmla="*/ 0 h 473"/>
                <a:gd name="T8" fmla="*/ 21 w 554"/>
                <a:gd name="T9" fmla="*/ 0 h 473"/>
                <a:gd name="T10" fmla="*/ 0 w 554"/>
                <a:gd name="T11" fmla="*/ 21 h 473"/>
                <a:gd name="T12" fmla="*/ 0 w 554"/>
                <a:gd name="T13" fmla="*/ 427 h 473"/>
                <a:gd name="T14" fmla="*/ 21 w 554"/>
                <a:gd name="T15" fmla="*/ 448 h 473"/>
                <a:gd name="T16" fmla="*/ 199 w 554"/>
                <a:gd name="T17" fmla="*/ 448 h 473"/>
                <a:gd name="T18" fmla="*/ 236 w 554"/>
                <a:gd name="T19" fmla="*/ 460 h 473"/>
                <a:gd name="T20" fmla="*/ 277 w 554"/>
                <a:gd name="T21" fmla="*/ 473 h 473"/>
                <a:gd name="T22" fmla="*/ 318 w 554"/>
                <a:gd name="T23" fmla="*/ 460 h 473"/>
                <a:gd name="T24" fmla="*/ 355 w 554"/>
                <a:gd name="T25" fmla="*/ 448 h 473"/>
                <a:gd name="T26" fmla="*/ 533 w 554"/>
                <a:gd name="T27" fmla="*/ 448 h 473"/>
                <a:gd name="T28" fmla="*/ 554 w 554"/>
                <a:gd name="T29" fmla="*/ 427 h 473"/>
                <a:gd name="T30" fmla="*/ 554 w 554"/>
                <a:gd name="T31" fmla="*/ 21 h 473"/>
                <a:gd name="T32" fmla="*/ 533 w 554"/>
                <a:gd name="T33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473">
                  <a:moveTo>
                    <a:pt x="533" y="0"/>
                  </a:moveTo>
                  <a:cubicBezTo>
                    <a:pt x="329" y="0"/>
                    <a:pt x="329" y="0"/>
                    <a:pt x="329" y="0"/>
                  </a:cubicBezTo>
                  <a:cubicBezTo>
                    <a:pt x="300" y="0"/>
                    <a:pt x="277" y="23"/>
                    <a:pt x="277" y="52"/>
                  </a:cubicBezTo>
                  <a:cubicBezTo>
                    <a:pt x="277" y="23"/>
                    <a:pt x="254" y="0"/>
                    <a:pt x="22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38"/>
                    <a:pt x="10" y="448"/>
                    <a:pt x="21" y="448"/>
                  </a:cubicBezTo>
                  <a:cubicBezTo>
                    <a:pt x="199" y="448"/>
                    <a:pt x="199" y="448"/>
                    <a:pt x="199" y="448"/>
                  </a:cubicBezTo>
                  <a:cubicBezTo>
                    <a:pt x="212" y="448"/>
                    <a:pt x="223" y="453"/>
                    <a:pt x="236" y="460"/>
                  </a:cubicBezTo>
                  <a:cubicBezTo>
                    <a:pt x="247" y="468"/>
                    <a:pt x="256" y="473"/>
                    <a:pt x="277" y="473"/>
                  </a:cubicBezTo>
                  <a:cubicBezTo>
                    <a:pt x="298" y="473"/>
                    <a:pt x="307" y="468"/>
                    <a:pt x="318" y="460"/>
                  </a:cubicBezTo>
                  <a:cubicBezTo>
                    <a:pt x="329" y="454"/>
                    <a:pt x="342" y="448"/>
                    <a:pt x="355" y="448"/>
                  </a:cubicBezTo>
                  <a:cubicBezTo>
                    <a:pt x="533" y="448"/>
                    <a:pt x="533" y="448"/>
                    <a:pt x="533" y="448"/>
                  </a:cubicBezTo>
                  <a:cubicBezTo>
                    <a:pt x="544" y="448"/>
                    <a:pt x="554" y="438"/>
                    <a:pt x="554" y="427"/>
                  </a:cubicBezTo>
                  <a:cubicBezTo>
                    <a:pt x="554" y="21"/>
                    <a:pt x="554" y="21"/>
                    <a:pt x="554" y="21"/>
                  </a:cubicBezTo>
                  <a:cubicBezTo>
                    <a:pt x="554" y="9"/>
                    <a:pt x="544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8"/>
            <p:cNvSpPr>
              <a:spLocks noEditPoints="1"/>
            </p:cNvSpPr>
            <p:nvPr/>
          </p:nvSpPr>
          <p:spPr bwMode="auto">
            <a:xfrm>
              <a:off x="2376" y="700"/>
              <a:ext cx="994" cy="850"/>
            </a:xfrm>
            <a:custGeom>
              <a:avLst/>
              <a:gdLst>
                <a:gd name="T0" fmla="*/ 285 w 570"/>
                <a:gd name="T1" fmla="*/ 489 h 489"/>
                <a:gd name="T2" fmla="*/ 239 w 570"/>
                <a:gd name="T3" fmla="*/ 475 h 489"/>
                <a:gd name="T4" fmla="*/ 207 w 570"/>
                <a:gd name="T5" fmla="*/ 464 h 489"/>
                <a:gd name="T6" fmla="*/ 29 w 570"/>
                <a:gd name="T7" fmla="*/ 464 h 489"/>
                <a:gd name="T8" fmla="*/ 0 w 570"/>
                <a:gd name="T9" fmla="*/ 435 h 489"/>
                <a:gd name="T10" fmla="*/ 0 w 570"/>
                <a:gd name="T11" fmla="*/ 29 h 489"/>
                <a:gd name="T12" fmla="*/ 29 w 570"/>
                <a:gd name="T13" fmla="*/ 0 h 489"/>
                <a:gd name="T14" fmla="*/ 233 w 570"/>
                <a:gd name="T15" fmla="*/ 0 h 489"/>
                <a:gd name="T16" fmla="*/ 285 w 570"/>
                <a:gd name="T17" fmla="*/ 30 h 489"/>
                <a:gd name="T18" fmla="*/ 337 w 570"/>
                <a:gd name="T19" fmla="*/ 0 h 489"/>
                <a:gd name="T20" fmla="*/ 541 w 570"/>
                <a:gd name="T21" fmla="*/ 0 h 489"/>
                <a:gd name="T22" fmla="*/ 570 w 570"/>
                <a:gd name="T23" fmla="*/ 29 h 489"/>
                <a:gd name="T24" fmla="*/ 570 w 570"/>
                <a:gd name="T25" fmla="*/ 435 h 489"/>
                <a:gd name="T26" fmla="*/ 541 w 570"/>
                <a:gd name="T27" fmla="*/ 464 h 489"/>
                <a:gd name="T28" fmla="*/ 363 w 570"/>
                <a:gd name="T29" fmla="*/ 464 h 489"/>
                <a:gd name="T30" fmla="*/ 331 w 570"/>
                <a:gd name="T31" fmla="*/ 475 h 489"/>
                <a:gd name="T32" fmla="*/ 285 w 570"/>
                <a:gd name="T33" fmla="*/ 489 h 489"/>
                <a:gd name="T34" fmla="*/ 29 w 570"/>
                <a:gd name="T35" fmla="*/ 16 h 489"/>
                <a:gd name="T36" fmla="*/ 16 w 570"/>
                <a:gd name="T37" fmla="*/ 29 h 489"/>
                <a:gd name="T38" fmla="*/ 16 w 570"/>
                <a:gd name="T39" fmla="*/ 435 h 489"/>
                <a:gd name="T40" fmla="*/ 29 w 570"/>
                <a:gd name="T41" fmla="*/ 448 h 489"/>
                <a:gd name="T42" fmla="*/ 207 w 570"/>
                <a:gd name="T43" fmla="*/ 448 h 489"/>
                <a:gd name="T44" fmla="*/ 248 w 570"/>
                <a:gd name="T45" fmla="*/ 462 h 489"/>
                <a:gd name="T46" fmla="*/ 285 w 570"/>
                <a:gd name="T47" fmla="*/ 473 h 489"/>
                <a:gd name="T48" fmla="*/ 322 w 570"/>
                <a:gd name="T49" fmla="*/ 462 h 489"/>
                <a:gd name="T50" fmla="*/ 363 w 570"/>
                <a:gd name="T51" fmla="*/ 448 h 489"/>
                <a:gd name="T52" fmla="*/ 541 w 570"/>
                <a:gd name="T53" fmla="*/ 448 h 489"/>
                <a:gd name="T54" fmla="*/ 554 w 570"/>
                <a:gd name="T55" fmla="*/ 435 h 489"/>
                <a:gd name="T56" fmla="*/ 554 w 570"/>
                <a:gd name="T57" fmla="*/ 29 h 489"/>
                <a:gd name="T58" fmla="*/ 541 w 570"/>
                <a:gd name="T59" fmla="*/ 16 h 489"/>
                <a:gd name="T60" fmla="*/ 337 w 570"/>
                <a:gd name="T61" fmla="*/ 16 h 489"/>
                <a:gd name="T62" fmla="*/ 293 w 570"/>
                <a:gd name="T63" fmla="*/ 60 h 489"/>
                <a:gd name="T64" fmla="*/ 285 w 570"/>
                <a:gd name="T65" fmla="*/ 68 h 489"/>
                <a:gd name="T66" fmla="*/ 277 w 570"/>
                <a:gd name="T67" fmla="*/ 60 h 489"/>
                <a:gd name="T68" fmla="*/ 233 w 570"/>
                <a:gd name="T69" fmla="*/ 16 h 489"/>
                <a:gd name="T70" fmla="*/ 29 w 570"/>
                <a:gd name="T71" fmla="*/ 16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489">
                  <a:moveTo>
                    <a:pt x="285" y="489"/>
                  </a:moveTo>
                  <a:cubicBezTo>
                    <a:pt x="262" y="489"/>
                    <a:pt x="251" y="482"/>
                    <a:pt x="239" y="475"/>
                  </a:cubicBezTo>
                  <a:cubicBezTo>
                    <a:pt x="228" y="468"/>
                    <a:pt x="218" y="464"/>
                    <a:pt x="207" y="464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13" y="464"/>
                    <a:pt x="0" y="451"/>
                    <a:pt x="0" y="4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55" y="0"/>
                    <a:pt x="275" y="12"/>
                    <a:pt x="285" y="30"/>
                  </a:cubicBezTo>
                  <a:cubicBezTo>
                    <a:pt x="295" y="12"/>
                    <a:pt x="315" y="0"/>
                    <a:pt x="33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57" y="0"/>
                    <a:pt x="570" y="13"/>
                    <a:pt x="570" y="29"/>
                  </a:cubicBezTo>
                  <a:cubicBezTo>
                    <a:pt x="570" y="435"/>
                    <a:pt x="570" y="435"/>
                    <a:pt x="570" y="435"/>
                  </a:cubicBezTo>
                  <a:cubicBezTo>
                    <a:pt x="570" y="451"/>
                    <a:pt x="557" y="464"/>
                    <a:pt x="541" y="464"/>
                  </a:cubicBezTo>
                  <a:cubicBezTo>
                    <a:pt x="363" y="464"/>
                    <a:pt x="363" y="464"/>
                    <a:pt x="363" y="464"/>
                  </a:cubicBezTo>
                  <a:cubicBezTo>
                    <a:pt x="354" y="464"/>
                    <a:pt x="343" y="467"/>
                    <a:pt x="331" y="475"/>
                  </a:cubicBezTo>
                  <a:cubicBezTo>
                    <a:pt x="318" y="483"/>
                    <a:pt x="307" y="489"/>
                    <a:pt x="285" y="489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435"/>
                    <a:pt x="16" y="435"/>
                    <a:pt x="16" y="435"/>
                  </a:cubicBezTo>
                  <a:cubicBezTo>
                    <a:pt x="16" y="442"/>
                    <a:pt x="22" y="448"/>
                    <a:pt x="29" y="448"/>
                  </a:cubicBezTo>
                  <a:cubicBezTo>
                    <a:pt x="207" y="448"/>
                    <a:pt x="207" y="448"/>
                    <a:pt x="207" y="448"/>
                  </a:cubicBezTo>
                  <a:cubicBezTo>
                    <a:pt x="223" y="448"/>
                    <a:pt x="236" y="455"/>
                    <a:pt x="248" y="462"/>
                  </a:cubicBezTo>
                  <a:cubicBezTo>
                    <a:pt x="259" y="469"/>
                    <a:pt x="266" y="473"/>
                    <a:pt x="285" y="473"/>
                  </a:cubicBezTo>
                  <a:cubicBezTo>
                    <a:pt x="304" y="473"/>
                    <a:pt x="312" y="468"/>
                    <a:pt x="322" y="462"/>
                  </a:cubicBezTo>
                  <a:cubicBezTo>
                    <a:pt x="337" y="452"/>
                    <a:pt x="351" y="448"/>
                    <a:pt x="363" y="448"/>
                  </a:cubicBezTo>
                  <a:cubicBezTo>
                    <a:pt x="541" y="448"/>
                    <a:pt x="541" y="448"/>
                    <a:pt x="541" y="448"/>
                  </a:cubicBezTo>
                  <a:cubicBezTo>
                    <a:pt x="548" y="448"/>
                    <a:pt x="554" y="442"/>
                    <a:pt x="554" y="435"/>
                  </a:cubicBezTo>
                  <a:cubicBezTo>
                    <a:pt x="554" y="29"/>
                    <a:pt x="554" y="29"/>
                    <a:pt x="554" y="29"/>
                  </a:cubicBezTo>
                  <a:cubicBezTo>
                    <a:pt x="554" y="22"/>
                    <a:pt x="548" y="16"/>
                    <a:pt x="541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13" y="16"/>
                    <a:pt x="293" y="35"/>
                    <a:pt x="293" y="60"/>
                  </a:cubicBezTo>
                  <a:cubicBezTo>
                    <a:pt x="293" y="64"/>
                    <a:pt x="289" y="68"/>
                    <a:pt x="285" y="68"/>
                  </a:cubicBezTo>
                  <a:cubicBezTo>
                    <a:pt x="281" y="68"/>
                    <a:pt x="277" y="64"/>
                    <a:pt x="277" y="60"/>
                  </a:cubicBezTo>
                  <a:cubicBezTo>
                    <a:pt x="277" y="36"/>
                    <a:pt x="257" y="16"/>
                    <a:pt x="233" y="16"/>
                  </a:cubicBezTo>
                  <a:lnTo>
                    <a:pt x="29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/>
            <p:nvPr/>
          </p:nvSpPr>
          <p:spPr bwMode="auto">
            <a:xfrm>
              <a:off x="2784" y="705"/>
              <a:ext cx="180" cy="824"/>
            </a:xfrm>
            <a:custGeom>
              <a:avLst/>
              <a:gdLst>
                <a:gd name="T0" fmla="*/ 51 w 103"/>
                <a:gd name="T1" fmla="*/ 53 h 474"/>
                <a:gd name="T2" fmla="*/ 0 w 103"/>
                <a:gd name="T3" fmla="*/ 1 h 474"/>
                <a:gd name="T4" fmla="*/ 0 w 103"/>
                <a:gd name="T5" fmla="*/ 456 h 474"/>
                <a:gd name="T6" fmla="*/ 10 w 103"/>
                <a:gd name="T7" fmla="*/ 461 h 474"/>
                <a:gd name="T8" fmla="*/ 51 w 103"/>
                <a:gd name="T9" fmla="*/ 474 h 474"/>
                <a:gd name="T10" fmla="*/ 92 w 103"/>
                <a:gd name="T11" fmla="*/ 461 h 474"/>
                <a:gd name="T12" fmla="*/ 103 w 103"/>
                <a:gd name="T13" fmla="*/ 455 h 474"/>
                <a:gd name="T14" fmla="*/ 103 w 103"/>
                <a:gd name="T15" fmla="*/ 0 h 474"/>
                <a:gd name="T16" fmla="*/ 51 w 103"/>
                <a:gd name="T17" fmla="*/ 5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74">
                  <a:moveTo>
                    <a:pt x="51" y="53"/>
                  </a:moveTo>
                  <a:cubicBezTo>
                    <a:pt x="51" y="24"/>
                    <a:pt x="28" y="1"/>
                    <a:pt x="0" y="1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3" y="457"/>
                    <a:pt x="6" y="459"/>
                    <a:pt x="10" y="461"/>
                  </a:cubicBezTo>
                  <a:cubicBezTo>
                    <a:pt x="21" y="468"/>
                    <a:pt x="30" y="474"/>
                    <a:pt x="51" y="474"/>
                  </a:cubicBezTo>
                  <a:cubicBezTo>
                    <a:pt x="72" y="474"/>
                    <a:pt x="81" y="468"/>
                    <a:pt x="92" y="461"/>
                  </a:cubicBezTo>
                  <a:cubicBezTo>
                    <a:pt x="96" y="459"/>
                    <a:pt x="99" y="457"/>
                    <a:pt x="103" y="455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74" y="0"/>
                    <a:pt x="51" y="24"/>
                    <a:pt x="51" y="53"/>
                  </a:cubicBezTo>
                  <a:close/>
                </a:path>
              </a:pathLst>
            </a:custGeom>
            <a:solidFill>
              <a:srgbClr val="EFE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"/>
            <p:cNvSpPr/>
            <p:nvPr/>
          </p:nvSpPr>
          <p:spPr bwMode="auto">
            <a:xfrm>
              <a:off x="2873" y="804"/>
              <a:ext cx="0" cy="732"/>
            </a:xfrm>
            <a:custGeom>
              <a:avLst/>
              <a:gdLst>
                <a:gd name="T0" fmla="*/ 0 h 732"/>
                <a:gd name="T1" fmla="*/ 732 h 732"/>
                <a:gd name="T2" fmla="*/ 0 h 7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32">
                  <a:moveTo>
                    <a:pt x="0" y="0"/>
                  </a:moveTo>
                  <a:lnTo>
                    <a:pt x="0" y="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>
              <a:off x="2873" y="804"/>
              <a:ext cx="0" cy="7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2859" y="790"/>
              <a:ext cx="28" cy="760"/>
            </a:xfrm>
            <a:custGeom>
              <a:avLst/>
              <a:gdLst>
                <a:gd name="T0" fmla="*/ 8 w 16"/>
                <a:gd name="T1" fmla="*/ 437 h 437"/>
                <a:gd name="T2" fmla="*/ 0 w 16"/>
                <a:gd name="T3" fmla="*/ 429 h 437"/>
                <a:gd name="T4" fmla="*/ 0 w 16"/>
                <a:gd name="T5" fmla="*/ 8 h 437"/>
                <a:gd name="T6" fmla="*/ 8 w 16"/>
                <a:gd name="T7" fmla="*/ 0 h 437"/>
                <a:gd name="T8" fmla="*/ 16 w 16"/>
                <a:gd name="T9" fmla="*/ 8 h 437"/>
                <a:gd name="T10" fmla="*/ 16 w 16"/>
                <a:gd name="T11" fmla="*/ 429 h 437"/>
                <a:gd name="T12" fmla="*/ 8 w 16"/>
                <a:gd name="T13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37">
                  <a:moveTo>
                    <a:pt x="8" y="437"/>
                  </a:moveTo>
                  <a:cubicBezTo>
                    <a:pt x="4" y="437"/>
                    <a:pt x="0" y="433"/>
                    <a:pt x="0" y="4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29"/>
                    <a:pt x="16" y="429"/>
                    <a:pt x="16" y="429"/>
                  </a:cubicBezTo>
                  <a:cubicBezTo>
                    <a:pt x="16" y="433"/>
                    <a:pt x="12" y="437"/>
                    <a:pt x="8" y="437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2512" y="714"/>
              <a:ext cx="143" cy="243"/>
            </a:xfrm>
            <a:custGeom>
              <a:avLst/>
              <a:gdLst>
                <a:gd name="T0" fmla="*/ 72 w 143"/>
                <a:gd name="T1" fmla="*/ 187 h 243"/>
                <a:gd name="T2" fmla="*/ 141 w 143"/>
                <a:gd name="T3" fmla="*/ 243 h 243"/>
                <a:gd name="T4" fmla="*/ 143 w 143"/>
                <a:gd name="T5" fmla="*/ 243 h 243"/>
                <a:gd name="T6" fmla="*/ 143 w 143"/>
                <a:gd name="T7" fmla="*/ 0 h 243"/>
                <a:gd name="T8" fmla="*/ 0 w 143"/>
                <a:gd name="T9" fmla="*/ 0 h 243"/>
                <a:gd name="T10" fmla="*/ 0 w 143"/>
                <a:gd name="T11" fmla="*/ 243 h 243"/>
                <a:gd name="T12" fmla="*/ 2 w 143"/>
                <a:gd name="T13" fmla="*/ 243 h 243"/>
                <a:gd name="T14" fmla="*/ 72 w 143"/>
                <a:gd name="T15" fmla="*/ 18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243">
                  <a:moveTo>
                    <a:pt x="72" y="187"/>
                  </a:moveTo>
                  <a:lnTo>
                    <a:pt x="141" y="243"/>
                  </a:lnTo>
                  <a:lnTo>
                    <a:pt x="143" y="243"/>
                  </a:lnTo>
                  <a:lnTo>
                    <a:pt x="143" y="0"/>
                  </a:lnTo>
                  <a:lnTo>
                    <a:pt x="0" y="0"/>
                  </a:lnTo>
                  <a:lnTo>
                    <a:pt x="0" y="243"/>
                  </a:lnTo>
                  <a:lnTo>
                    <a:pt x="2" y="243"/>
                  </a:lnTo>
                  <a:lnTo>
                    <a:pt x="72" y="187"/>
                  </a:lnTo>
                  <a:close/>
                </a:path>
              </a:pathLst>
            </a:custGeom>
            <a:solidFill>
              <a:srgbClr val="FF66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/>
            <p:cNvSpPr>
              <a:spLocks noEditPoints="1"/>
            </p:cNvSpPr>
            <p:nvPr/>
          </p:nvSpPr>
          <p:spPr bwMode="auto">
            <a:xfrm>
              <a:off x="2498" y="700"/>
              <a:ext cx="171" cy="269"/>
            </a:xfrm>
            <a:custGeom>
              <a:avLst/>
              <a:gdLst>
                <a:gd name="T0" fmla="*/ 90 w 98"/>
                <a:gd name="T1" fmla="*/ 155 h 155"/>
                <a:gd name="T2" fmla="*/ 89 w 98"/>
                <a:gd name="T3" fmla="*/ 155 h 155"/>
                <a:gd name="T4" fmla="*/ 84 w 98"/>
                <a:gd name="T5" fmla="*/ 154 h 155"/>
                <a:gd name="T6" fmla="*/ 49 w 98"/>
                <a:gd name="T7" fmla="*/ 126 h 155"/>
                <a:gd name="T8" fmla="*/ 14 w 98"/>
                <a:gd name="T9" fmla="*/ 154 h 155"/>
                <a:gd name="T10" fmla="*/ 9 w 98"/>
                <a:gd name="T11" fmla="*/ 155 h 155"/>
                <a:gd name="T12" fmla="*/ 8 w 98"/>
                <a:gd name="T13" fmla="*/ 155 h 155"/>
                <a:gd name="T14" fmla="*/ 0 w 98"/>
                <a:gd name="T15" fmla="*/ 148 h 155"/>
                <a:gd name="T16" fmla="*/ 0 w 98"/>
                <a:gd name="T17" fmla="*/ 8 h 155"/>
                <a:gd name="T18" fmla="*/ 8 w 98"/>
                <a:gd name="T19" fmla="*/ 0 h 155"/>
                <a:gd name="T20" fmla="*/ 90 w 98"/>
                <a:gd name="T21" fmla="*/ 0 h 155"/>
                <a:gd name="T22" fmla="*/ 98 w 98"/>
                <a:gd name="T23" fmla="*/ 8 h 155"/>
                <a:gd name="T24" fmla="*/ 98 w 98"/>
                <a:gd name="T25" fmla="*/ 148 h 155"/>
                <a:gd name="T26" fmla="*/ 90 w 98"/>
                <a:gd name="T27" fmla="*/ 155 h 155"/>
                <a:gd name="T28" fmla="*/ 15 w 98"/>
                <a:gd name="T29" fmla="*/ 16 h 155"/>
                <a:gd name="T30" fmla="*/ 15 w 98"/>
                <a:gd name="T31" fmla="*/ 132 h 155"/>
                <a:gd name="T32" fmla="*/ 44 w 98"/>
                <a:gd name="T33" fmla="*/ 110 h 155"/>
                <a:gd name="T34" fmla="*/ 54 w 98"/>
                <a:gd name="T35" fmla="*/ 110 h 155"/>
                <a:gd name="T36" fmla="*/ 82 w 98"/>
                <a:gd name="T37" fmla="*/ 132 h 155"/>
                <a:gd name="T38" fmla="*/ 82 w 98"/>
                <a:gd name="T39" fmla="*/ 16 h 155"/>
                <a:gd name="T40" fmla="*/ 15 w 98"/>
                <a:gd name="T41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55">
                  <a:moveTo>
                    <a:pt x="90" y="155"/>
                  </a:moveTo>
                  <a:cubicBezTo>
                    <a:pt x="89" y="155"/>
                    <a:pt x="89" y="155"/>
                    <a:pt x="89" y="155"/>
                  </a:cubicBezTo>
                  <a:cubicBezTo>
                    <a:pt x="87" y="155"/>
                    <a:pt x="85" y="155"/>
                    <a:pt x="84" y="15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14" y="154"/>
                    <a:pt x="14" y="154"/>
                    <a:pt x="14" y="154"/>
                  </a:cubicBezTo>
                  <a:cubicBezTo>
                    <a:pt x="12" y="155"/>
                    <a:pt x="11" y="155"/>
                    <a:pt x="9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3" y="155"/>
                    <a:pt x="0" y="152"/>
                    <a:pt x="0" y="14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8" y="4"/>
                    <a:pt x="98" y="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8" y="152"/>
                    <a:pt x="94" y="155"/>
                    <a:pt x="90" y="155"/>
                  </a:cubicBezTo>
                  <a:close/>
                  <a:moveTo>
                    <a:pt x="15" y="16"/>
                  </a:moveTo>
                  <a:cubicBezTo>
                    <a:pt x="15" y="132"/>
                    <a:pt x="15" y="132"/>
                    <a:pt x="15" y="132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7" y="107"/>
                    <a:pt x="51" y="107"/>
                    <a:pt x="54" y="110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2" y="16"/>
                    <a:pt x="82" y="16"/>
                    <a:pt x="82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/>
            <p:cNvSpPr>
              <a:spLocks noEditPoints="1"/>
            </p:cNvSpPr>
            <p:nvPr/>
          </p:nvSpPr>
          <p:spPr bwMode="auto">
            <a:xfrm>
              <a:off x="2376" y="700"/>
              <a:ext cx="994" cy="850"/>
            </a:xfrm>
            <a:custGeom>
              <a:avLst/>
              <a:gdLst>
                <a:gd name="T0" fmla="*/ 285 w 570"/>
                <a:gd name="T1" fmla="*/ 489 h 489"/>
                <a:gd name="T2" fmla="*/ 239 w 570"/>
                <a:gd name="T3" fmla="*/ 475 h 489"/>
                <a:gd name="T4" fmla="*/ 207 w 570"/>
                <a:gd name="T5" fmla="*/ 464 h 489"/>
                <a:gd name="T6" fmla="*/ 29 w 570"/>
                <a:gd name="T7" fmla="*/ 464 h 489"/>
                <a:gd name="T8" fmla="*/ 0 w 570"/>
                <a:gd name="T9" fmla="*/ 435 h 489"/>
                <a:gd name="T10" fmla="*/ 0 w 570"/>
                <a:gd name="T11" fmla="*/ 29 h 489"/>
                <a:gd name="T12" fmla="*/ 29 w 570"/>
                <a:gd name="T13" fmla="*/ 0 h 489"/>
                <a:gd name="T14" fmla="*/ 233 w 570"/>
                <a:gd name="T15" fmla="*/ 0 h 489"/>
                <a:gd name="T16" fmla="*/ 285 w 570"/>
                <a:gd name="T17" fmla="*/ 30 h 489"/>
                <a:gd name="T18" fmla="*/ 337 w 570"/>
                <a:gd name="T19" fmla="*/ 0 h 489"/>
                <a:gd name="T20" fmla="*/ 541 w 570"/>
                <a:gd name="T21" fmla="*/ 0 h 489"/>
                <a:gd name="T22" fmla="*/ 570 w 570"/>
                <a:gd name="T23" fmla="*/ 29 h 489"/>
                <a:gd name="T24" fmla="*/ 570 w 570"/>
                <a:gd name="T25" fmla="*/ 435 h 489"/>
                <a:gd name="T26" fmla="*/ 541 w 570"/>
                <a:gd name="T27" fmla="*/ 464 h 489"/>
                <a:gd name="T28" fmla="*/ 363 w 570"/>
                <a:gd name="T29" fmla="*/ 464 h 489"/>
                <a:gd name="T30" fmla="*/ 331 w 570"/>
                <a:gd name="T31" fmla="*/ 475 h 489"/>
                <a:gd name="T32" fmla="*/ 285 w 570"/>
                <a:gd name="T33" fmla="*/ 489 h 489"/>
                <a:gd name="T34" fmla="*/ 29 w 570"/>
                <a:gd name="T35" fmla="*/ 16 h 489"/>
                <a:gd name="T36" fmla="*/ 16 w 570"/>
                <a:gd name="T37" fmla="*/ 29 h 489"/>
                <a:gd name="T38" fmla="*/ 16 w 570"/>
                <a:gd name="T39" fmla="*/ 435 h 489"/>
                <a:gd name="T40" fmla="*/ 29 w 570"/>
                <a:gd name="T41" fmla="*/ 448 h 489"/>
                <a:gd name="T42" fmla="*/ 207 w 570"/>
                <a:gd name="T43" fmla="*/ 448 h 489"/>
                <a:gd name="T44" fmla="*/ 248 w 570"/>
                <a:gd name="T45" fmla="*/ 462 h 489"/>
                <a:gd name="T46" fmla="*/ 285 w 570"/>
                <a:gd name="T47" fmla="*/ 473 h 489"/>
                <a:gd name="T48" fmla="*/ 322 w 570"/>
                <a:gd name="T49" fmla="*/ 462 h 489"/>
                <a:gd name="T50" fmla="*/ 363 w 570"/>
                <a:gd name="T51" fmla="*/ 448 h 489"/>
                <a:gd name="T52" fmla="*/ 541 w 570"/>
                <a:gd name="T53" fmla="*/ 448 h 489"/>
                <a:gd name="T54" fmla="*/ 554 w 570"/>
                <a:gd name="T55" fmla="*/ 435 h 489"/>
                <a:gd name="T56" fmla="*/ 554 w 570"/>
                <a:gd name="T57" fmla="*/ 29 h 489"/>
                <a:gd name="T58" fmla="*/ 541 w 570"/>
                <a:gd name="T59" fmla="*/ 16 h 489"/>
                <a:gd name="T60" fmla="*/ 337 w 570"/>
                <a:gd name="T61" fmla="*/ 16 h 489"/>
                <a:gd name="T62" fmla="*/ 293 w 570"/>
                <a:gd name="T63" fmla="*/ 60 h 489"/>
                <a:gd name="T64" fmla="*/ 285 w 570"/>
                <a:gd name="T65" fmla="*/ 68 h 489"/>
                <a:gd name="T66" fmla="*/ 277 w 570"/>
                <a:gd name="T67" fmla="*/ 60 h 489"/>
                <a:gd name="T68" fmla="*/ 233 w 570"/>
                <a:gd name="T69" fmla="*/ 16 h 489"/>
                <a:gd name="T70" fmla="*/ 29 w 570"/>
                <a:gd name="T71" fmla="*/ 16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489">
                  <a:moveTo>
                    <a:pt x="285" y="489"/>
                  </a:moveTo>
                  <a:cubicBezTo>
                    <a:pt x="262" y="489"/>
                    <a:pt x="251" y="482"/>
                    <a:pt x="239" y="475"/>
                  </a:cubicBezTo>
                  <a:cubicBezTo>
                    <a:pt x="228" y="468"/>
                    <a:pt x="218" y="464"/>
                    <a:pt x="207" y="464"/>
                  </a:cubicBezTo>
                  <a:cubicBezTo>
                    <a:pt x="29" y="464"/>
                    <a:pt x="29" y="464"/>
                    <a:pt x="29" y="464"/>
                  </a:cubicBezTo>
                  <a:cubicBezTo>
                    <a:pt x="13" y="464"/>
                    <a:pt x="0" y="451"/>
                    <a:pt x="0" y="4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55" y="0"/>
                    <a:pt x="275" y="12"/>
                    <a:pt x="285" y="30"/>
                  </a:cubicBezTo>
                  <a:cubicBezTo>
                    <a:pt x="295" y="12"/>
                    <a:pt x="315" y="0"/>
                    <a:pt x="33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57" y="0"/>
                    <a:pt x="570" y="13"/>
                    <a:pt x="570" y="29"/>
                  </a:cubicBezTo>
                  <a:cubicBezTo>
                    <a:pt x="570" y="435"/>
                    <a:pt x="570" y="435"/>
                    <a:pt x="570" y="435"/>
                  </a:cubicBezTo>
                  <a:cubicBezTo>
                    <a:pt x="570" y="451"/>
                    <a:pt x="557" y="464"/>
                    <a:pt x="541" y="464"/>
                  </a:cubicBezTo>
                  <a:cubicBezTo>
                    <a:pt x="363" y="464"/>
                    <a:pt x="363" y="464"/>
                    <a:pt x="363" y="464"/>
                  </a:cubicBezTo>
                  <a:cubicBezTo>
                    <a:pt x="354" y="464"/>
                    <a:pt x="343" y="467"/>
                    <a:pt x="331" y="475"/>
                  </a:cubicBezTo>
                  <a:cubicBezTo>
                    <a:pt x="318" y="483"/>
                    <a:pt x="307" y="489"/>
                    <a:pt x="285" y="489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435"/>
                    <a:pt x="16" y="435"/>
                    <a:pt x="16" y="435"/>
                  </a:cubicBezTo>
                  <a:cubicBezTo>
                    <a:pt x="16" y="442"/>
                    <a:pt x="22" y="448"/>
                    <a:pt x="29" y="448"/>
                  </a:cubicBezTo>
                  <a:cubicBezTo>
                    <a:pt x="207" y="448"/>
                    <a:pt x="207" y="448"/>
                    <a:pt x="207" y="448"/>
                  </a:cubicBezTo>
                  <a:cubicBezTo>
                    <a:pt x="223" y="448"/>
                    <a:pt x="236" y="455"/>
                    <a:pt x="248" y="462"/>
                  </a:cubicBezTo>
                  <a:cubicBezTo>
                    <a:pt x="259" y="469"/>
                    <a:pt x="266" y="473"/>
                    <a:pt x="285" y="473"/>
                  </a:cubicBezTo>
                  <a:cubicBezTo>
                    <a:pt x="304" y="473"/>
                    <a:pt x="312" y="468"/>
                    <a:pt x="322" y="462"/>
                  </a:cubicBezTo>
                  <a:cubicBezTo>
                    <a:pt x="337" y="452"/>
                    <a:pt x="351" y="448"/>
                    <a:pt x="363" y="448"/>
                  </a:cubicBezTo>
                  <a:cubicBezTo>
                    <a:pt x="541" y="448"/>
                    <a:pt x="541" y="448"/>
                    <a:pt x="541" y="448"/>
                  </a:cubicBezTo>
                  <a:cubicBezTo>
                    <a:pt x="548" y="448"/>
                    <a:pt x="554" y="442"/>
                    <a:pt x="554" y="435"/>
                  </a:cubicBezTo>
                  <a:cubicBezTo>
                    <a:pt x="554" y="29"/>
                    <a:pt x="554" y="29"/>
                    <a:pt x="554" y="29"/>
                  </a:cubicBezTo>
                  <a:cubicBezTo>
                    <a:pt x="554" y="22"/>
                    <a:pt x="548" y="16"/>
                    <a:pt x="541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13" y="16"/>
                    <a:pt x="293" y="35"/>
                    <a:pt x="293" y="60"/>
                  </a:cubicBezTo>
                  <a:cubicBezTo>
                    <a:pt x="293" y="64"/>
                    <a:pt x="289" y="68"/>
                    <a:pt x="285" y="68"/>
                  </a:cubicBezTo>
                  <a:cubicBezTo>
                    <a:pt x="281" y="68"/>
                    <a:pt x="277" y="64"/>
                    <a:pt x="277" y="60"/>
                  </a:cubicBezTo>
                  <a:cubicBezTo>
                    <a:pt x="277" y="36"/>
                    <a:pt x="257" y="16"/>
                    <a:pt x="233" y="16"/>
                  </a:cubicBezTo>
                  <a:lnTo>
                    <a:pt x="29" y="16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2502" y="1185"/>
              <a:ext cx="223" cy="0"/>
            </a:xfrm>
            <a:custGeom>
              <a:avLst/>
              <a:gdLst>
                <a:gd name="T0" fmla="*/ 0 w 223"/>
                <a:gd name="T1" fmla="*/ 223 w 223"/>
                <a:gd name="T2" fmla="*/ 0 w 2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23">
                  <a:moveTo>
                    <a:pt x="0" y="0"/>
                  </a:moveTo>
                  <a:lnTo>
                    <a:pt x="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Line 17"/>
            <p:cNvSpPr>
              <a:spLocks noChangeShapeType="1"/>
            </p:cNvSpPr>
            <p:nvPr/>
          </p:nvSpPr>
          <p:spPr bwMode="auto">
            <a:xfrm>
              <a:off x="2502" y="1185"/>
              <a:ext cx="22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/>
            <p:nvPr/>
          </p:nvSpPr>
          <p:spPr bwMode="auto">
            <a:xfrm>
              <a:off x="2489" y="1171"/>
              <a:ext cx="250" cy="26"/>
            </a:xfrm>
            <a:custGeom>
              <a:avLst/>
              <a:gdLst>
                <a:gd name="T0" fmla="*/ 135 w 143"/>
                <a:gd name="T1" fmla="*/ 15 h 15"/>
                <a:gd name="T2" fmla="*/ 7 w 143"/>
                <a:gd name="T3" fmla="*/ 15 h 15"/>
                <a:gd name="T4" fmla="*/ 0 w 143"/>
                <a:gd name="T5" fmla="*/ 8 h 15"/>
                <a:gd name="T6" fmla="*/ 7 w 143"/>
                <a:gd name="T7" fmla="*/ 0 h 15"/>
                <a:gd name="T8" fmla="*/ 135 w 143"/>
                <a:gd name="T9" fmla="*/ 0 h 15"/>
                <a:gd name="T10" fmla="*/ 143 w 143"/>
                <a:gd name="T11" fmla="*/ 8 h 15"/>
                <a:gd name="T12" fmla="*/ 135 w 143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5">
                  <a:moveTo>
                    <a:pt x="135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9" y="0"/>
                    <a:pt x="143" y="3"/>
                    <a:pt x="143" y="8"/>
                  </a:cubicBezTo>
                  <a:cubicBezTo>
                    <a:pt x="143" y="12"/>
                    <a:pt x="139" y="15"/>
                    <a:pt x="135" y="15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2502" y="1293"/>
              <a:ext cx="136" cy="0"/>
            </a:xfrm>
            <a:custGeom>
              <a:avLst/>
              <a:gdLst>
                <a:gd name="T0" fmla="*/ 0 w 136"/>
                <a:gd name="T1" fmla="*/ 136 w 136"/>
                <a:gd name="T2" fmla="*/ 0 w 1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6">
                  <a:moveTo>
                    <a:pt x="0" y="0"/>
                  </a:move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9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>
              <a:off x="2502" y="1293"/>
              <a:ext cx="136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2489" y="1279"/>
              <a:ext cx="161" cy="28"/>
            </a:xfrm>
            <a:custGeom>
              <a:avLst/>
              <a:gdLst>
                <a:gd name="T0" fmla="*/ 85 w 92"/>
                <a:gd name="T1" fmla="*/ 16 h 16"/>
                <a:gd name="T2" fmla="*/ 7 w 92"/>
                <a:gd name="T3" fmla="*/ 16 h 16"/>
                <a:gd name="T4" fmla="*/ 0 w 92"/>
                <a:gd name="T5" fmla="*/ 8 h 16"/>
                <a:gd name="T6" fmla="*/ 7 w 92"/>
                <a:gd name="T7" fmla="*/ 0 h 16"/>
                <a:gd name="T8" fmla="*/ 85 w 92"/>
                <a:gd name="T9" fmla="*/ 0 h 16"/>
                <a:gd name="T10" fmla="*/ 92 w 92"/>
                <a:gd name="T11" fmla="*/ 8 h 16"/>
                <a:gd name="T12" fmla="*/ 85 w 9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">
                  <a:moveTo>
                    <a:pt x="85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2" y="4"/>
                    <a:pt x="92" y="8"/>
                  </a:cubicBezTo>
                  <a:cubicBezTo>
                    <a:pt x="92" y="12"/>
                    <a:pt x="89" y="16"/>
                    <a:pt x="85" y="16"/>
                  </a:cubicBez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3269" y="714"/>
              <a:ext cx="87" cy="779"/>
            </a:xfrm>
            <a:custGeom>
              <a:avLst/>
              <a:gdLst>
                <a:gd name="T0" fmla="*/ 29 w 50"/>
                <a:gd name="T1" fmla="*/ 0 h 448"/>
                <a:gd name="T2" fmla="*/ 0 w 50"/>
                <a:gd name="T3" fmla="*/ 0 h 448"/>
                <a:gd name="T4" fmla="*/ 0 w 50"/>
                <a:gd name="T5" fmla="*/ 448 h 448"/>
                <a:gd name="T6" fmla="*/ 29 w 50"/>
                <a:gd name="T7" fmla="*/ 448 h 448"/>
                <a:gd name="T8" fmla="*/ 50 w 50"/>
                <a:gd name="T9" fmla="*/ 427 h 448"/>
                <a:gd name="T10" fmla="*/ 50 w 50"/>
                <a:gd name="T11" fmla="*/ 21 h 448"/>
                <a:gd name="T12" fmla="*/ 29 w 50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48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29" y="448"/>
                    <a:pt x="29" y="448"/>
                    <a:pt x="29" y="448"/>
                  </a:cubicBezTo>
                  <a:cubicBezTo>
                    <a:pt x="40" y="448"/>
                    <a:pt x="50" y="438"/>
                    <a:pt x="50" y="427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9"/>
                    <a:pt x="40" y="0"/>
                    <a:pt x="29" y="0"/>
                  </a:cubicBezTo>
                  <a:close/>
                </a:path>
              </a:pathLst>
            </a:custGeom>
            <a:solidFill>
              <a:srgbClr val="FFD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"/>
            <p:cNvSpPr>
              <a:spLocks noEditPoints="1"/>
            </p:cNvSpPr>
            <p:nvPr/>
          </p:nvSpPr>
          <p:spPr bwMode="auto">
            <a:xfrm>
              <a:off x="3257" y="700"/>
              <a:ext cx="113" cy="807"/>
            </a:xfrm>
            <a:custGeom>
              <a:avLst/>
              <a:gdLst>
                <a:gd name="T0" fmla="*/ 36 w 65"/>
                <a:gd name="T1" fmla="*/ 464 h 464"/>
                <a:gd name="T2" fmla="*/ 7 w 65"/>
                <a:gd name="T3" fmla="*/ 464 h 464"/>
                <a:gd name="T4" fmla="*/ 0 w 65"/>
                <a:gd name="T5" fmla="*/ 456 h 464"/>
                <a:gd name="T6" fmla="*/ 0 w 65"/>
                <a:gd name="T7" fmla="*/ 8 h 464"/>
                <a:gd name="T8" fmla="*/ 7 w 65"/>
                <a:gd name="T9" fmla="*/ 0 h 464"/>
                <a:gd name="T10" fmla="*/ 36 w 65"/>
                <a:gd name="T11" fmla="*/ 0 h 464"/>
                <a:gd name="T12" fmla="*/ 65 w 65"/>
                <a:gd name="T13" fmla="*/ 29 h 464"/>
                <a:gd name="T14" fmla="*/ 65 w 65"/>
                <a:gd name="T15" fmla="*/ 435 h 464"/>
                <a:gd name="T16" fmla="*/ 36 w 65"/>
                <a:gd name="T17" fmla="*/ 464 h 464"/>
                <a:gd name="T18" fmla="*/ 15 w 65"/>
                <a:gd name="T19" fmla="*/ 448 h 464"/>
                <a:gd name="T20" fmla="*/ 36 w 65"/>
                <a:gd name="T21" fmla="*/ 448 h 464"/>
                <a:gd name="T22" fmla="*/ 49 w 65"/>
                <a:gd name="T23" fmla="*/ 435 h 464"/>
                <a:gd name="T24" fmla="*/ 49 w 65"/>
                <a:gd name="T25" fmla="*/ 29 h 464"/>
                <a:gd name="T26" fmla="*/ 36 w 65"/>
                <a:gd name="T27" fmla="*/ 16 h 464"/>
                <a:gd name="T28" fmla="*/ 15 w 65"/>
                <a:gd name="T29" fmla="*/ 16 h 464"/>
                <a:gd name="T30" fmla="*/ 15 w 65"/>
                <a:gd name="T31" fmla="*/ 44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464">
                  <a:moveTo>
                    <a:pt x="36" y="464"/>
                  </a:moveTo>
                  <a:cubicBezTo>
                    <a:pt x="7" y="464"/>
                    <a:pt x="7" y="464"/>
                    <a:pt x="7" y="464"/>
                  </a:cubicBezTo>
                  <a:cubicBezTo>
                    <a:pt x="3" y="464"/>
                    <a:pt x="0" y="460"/>
                    <a:pt x="0" y="4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2" y="0"/>
                    <a:pt x="65" y="13"/>
                    <a:pt x="65" y="29"/>
                  </a:cubicBezTo>
                  <a:cubicBezTo>
                    <a:pt x="65" y="435"/>
                    <a:pt x="65" y="435"/>
                    <a:pt x="65" y="435"/>
                  </a:cubicBezTo>
                  <a:cubicBezTo>
                    <a:pt x="65" y="451"/>
                    <a:pt x="52" y="464"/>
                    <a:pt x="36" y="464"/>
                  </a:cubicBezTo>
                  <a:close/>
                  <a:moveTo>
                    <a:pt x="15" y="448"/>
                  </a:moveTo>
                  <a:cubicBezTo>
                    <a:pt x="36" y="448"/>
                    <a:pt x="36" y="448"/>
                    <a:pt x="36" y="448"/>
                  </a:cubicBezTo>
                  <a:cubicBezTo>
                    <a:pt x="43" y="448"/>
                    <a:pt x="49" y="442"/>
                    <a:pt x="49" y="435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2"/>
                    <a:pt x="43" y="16"/>
                    <a:pt x="36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448"/>
                  </a:lnTo>
                  <a:close/>
                </a:path>
              </a:pathLst>
            </a:custGeom>
            <a:solidFill>
              <a:srgbClr val="543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椭圆 6"/>
          <p:cNvSpPr/>
          <p:nvPr/>
        </p:nvSpPr>
        <p:spPr>
          <a:xfrm>
            <a:off x="2755085" y="3925821"/>
            <a:ext cx="351052" cy="351052"/>
          </a:xfrm>
          <a:prstGeom prst="ellipse">
            <a:avLst/>
          </a:prstGeom>
          <a:solidFill>
            <a:srgbClr val="FFD527"/>
          </a:solidFill>
          <a:ln w="12700">
            <a:solidFill>
              <a:srgbClr val="54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9"/>
          <p:cNvGrpSpPr>
            <a:grpSpLocks noChangeAspect="1"/>
          </p:cNvGrpSpPr>
          <p:nvPr/>
        </p:nvGrpSpPr>
        <p:grpSpPr bwMode="auto">
          <a:xfrm>
            <a:off x="2824359" y="3979020"/>
            <a:ext cx="218168" cy="238153"/>
            <a:chOff x="1066" y="1985"/>
            <a:chExt cx="262" cy="286"/>
          </a:xfrm>
          <a:solidFill>
            <a:srgbClr val="543630"/>
          </a:solidFill>
        </p:grpSpPr>
        <p:sp>
          <p:nvSpPr>
            <p:cNvPr id="3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3413760" y="87313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负责的功能项目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826" y="65234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>
            <a:off x="1007789" y="1175636"/>
            <a:ext cx="7680931" cy="3393917"/>
          </a:xfrm>
          <a:prstGeom prst="round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椭圆 44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21466" y="1611623"/>
            <a:ext cx="485930" cy="485932"/>
          </a:xfrm>
          <a:prstGeom prst="ellipse">
            <a:avLst/>
          </a:prstGeom>
          <a:solidFill>
            <a:schemeClr val="accent3"/>
          </a:solidFill>
          <a:ln w="9525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椭圆 46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08664" y="1004194"/>
            <a:ext cx="237105" cy="237105"/>
          </a:xfrm>
          <a:prstGeom prst="ellipse">
            <a:avLst/>
          </a:prstGeom>
          <a:solidFill>
            <a:schemeClr val="accent4"/>
          </a:solidFill>
          <a:ln w="9525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椭圆 47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699075" y="651829"/>
            <a:ext cx="237105" cy="237105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椭圆 48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7811685" y="4632510"/>
            <a:ext cx="237105" cy="237105"/>
          </a:xfrm>
          <a:prstGeom prst="ellipse">
            <a:avLst/>
          </a:prstGeom>
          <a:solidFill>
            <a:schemeClr val="accent4"/>
          </a:solidFill>
          <a:ln w="9525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椭圆 49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8853019" y="4030370"/>
            <a:ext cx="182316" cy="182316"/>
          </a:xfrm>
          <a:prstGeom prst="ellipse">
            <a:avLst/>
          </a:prstGeom>
          <a:solidFill>
            <a:schemeClr val="accent3"/>
          </a:solidFill>
          <a:ln w="9525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矩形 50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1506194" y="1626860"/>
            <a:ext cx="7281423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3"/>
                </a:solidFill>
                <a:latin typeface="+mj-ea"/>
                <a:ea typeface="+mj-ea"/>
              </a:rPr>
              <a:t>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1.响应式动态首页的实现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2.实现本网站的反馈信息：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          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反馈信息的数据库的设计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前台用户提交本人信息及反馈信息，验证信息是否合法，信息保存入数据库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后台管理员查看，回复，删除反馈信息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3.百科模块前台后台的实现：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1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百科模块的数据库的设计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2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前台实现网页动态展示百科数据库中的内容（包括页面设计，列表页和子页面）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（</a:t>
            </a:r>
            <a:r>
              <a:rPr lang="en-US" altLang="zh-CN" sz="1000" dirty="0">
                <a:solidFill>
                  <a:schemeClr val="accent3"/>
                </a:solidFill>
                <a:latin typeface="+mj-ea"/>
                <a:ea typeface="+mj-ea"/>
              </a:rPr>
              <a:t>3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）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后台管理员对百科数据库的查看，修改，删除，添加	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  <a:sym typeface="+mn-ea"/>
              </a:rPr>
              <a:t>    </a:t>
            </a:r>
            <a:r>
              <a:rPr lang="zh-CN" altLang="en-US" sz="1000" dirty="0">
                <a:solidFill>
                  <a:schemeClr val="accent3"/>
                </a:solidFill>
                <a:latin typeface="+mj-ea"/>
                <a:ea typeface="+mj-ea"/>
              </a:rPr>
              <a:t>4.本站前台后台的搜索查询功能及查询结果页面的设计</a:t>
            </a:r>
            <a:endParaRPr lang="zh-CN" altLang="en-US" sz="10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4" name="Freeform 5"/>
          <p:cNvSpPr/>
          <p:nvPr/>
        </p:nvSpPr>
        <p:spPr bwMode="auto">
          <a:xfrm>
            <a:off x="499414" y="685494"/>
            <a:ext cx="1385668" cy="12493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TextBox 156"/>
          <p:cNvSpPr txBox="1"/>
          <p:nvPr/>
        </p:nvSpPr>
        <p:spPr>
          <a:xfrm>
            <a:off x="734060" y="889000"/>
            <a:ext cx="915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</a:rPr>
              <a:t>功能实现</a:t>
            </a:r>
            <a:endParaRPr lang="zh-CN" altLang="en-US" sz="24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8125666" y="4102183"/>
            <a:ext cx="811279" cy="73145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19050" cap="flat">
            <a:solidFill>
              <a:schemeClr val="accent3"/>
            </a:solidFill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2698124" y="2809503"/>
            <a:ext cx="38404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前台首页设计实现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509900" y="374060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869343" y="1224987"/>
            <a:ext cx="1281113" cy="1355725"/>
            <a:chOff x="2473" y="765"/>
            <a:chExt cx="807" cy="854"/>
          </a:xfrm>
        </p:grpSpPr>
        <p:sp>
          <p:nvSpPr>
            <p:cNvPr id="23" name="Freeform 5"/>
            <p:cNvSpPr/>
            <p:nvPr/>
          </p:nvSpPr>
          <p:spPr bwMode="auto">
            <a:xfrm>
              <a:off x="2486" y="821"/>
              <a:ext cx="249" cy="779"/>
            </a:xfrm>
            <a:custGeom>
              <a:avLst/>
              <a:gdLst>
                <a:gd name="T0" fmla="*/ 196 w 204"/>
                <a:gd name="T1" fmla="*/ 0 h 641"/>
                <a:gd name="T2" fmla="*/ 48 w 204"/>
                <a:gd name="T3" fmla="*/ 27 h 641"/>
                <a:gd name="T4" fmla="*/ 5 w 204"/>
                <a:gd name="T5" fmla="*/ 87 h 641"/>
                <a:gd name="T6" fmla="*/ 95 w 204"/>
                <a:gd name="T7" fmla="*/ 597 h 641"/>
                <a:gd name="T8" fmla="*/ 147 w 204"/>
                <a:gd name="T9" fmla="*/ 641 h 641"/>
                <a:gd name="T10" fmla="*/ 156 w 204"/>
                <a:gd name="T11" fmla="*/ 640 h 641"/>
                <a:gd name="T12" fmla="*/ 204 w 204"/>
                <a:gd name="T13" fmla="*/ 631 h 641"/>
                <a:gd name="T14" fmla="*/ 196 w 204"/>
                <a:gd name="T15" fmla="*/ 608 h 641"/>
                <a:gd name="T16" fmla="*/ 196 w 204"/>
                <a:gd name="T1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641">
                  <a:moveTo>
                    <a:pt x="196" y="0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19" y="32"/>
                    <a:pt x="0" y="59"/>
                    <a:pt x="5" y="87"/>
                  </a:cubicBezTo>
                  <a:cubicBezTo>
                    <a:pt x="95" y="597"/>
                    <a:pt x="95" y="597"/>
                    <a:pt x="95" y="597"/>
                  </a:cubicBezTo>
                  <a:cubicBezTo>
                    <a:pt x="100" y="622"/>
                    <a:pt x="121" y="641"/>
                    <a:pt x="147" y="641"/>
                  </a:cubicBezTo>
                  <a:cubicBezTo>
                    <a:pt x="150" y="641"/>
                    <a:pt x="153" y="640"/>
                    <a:pt x="156" y="640"/>
                  </a:cubicBezTo>
                  <a:cubicBezTo>
                    <a:pt x="204" y="631"/>
                    <a:pt x="204" y="631"/>
                    <a:pt x="204" y="631"/>
                  </a:cubicBezTo>
                  <a:cubicBezTo>
                    <a:pt x="199" y="625"/>
                    <a:pt x="196" y="617"/>
                    <a:pt x="196" y="608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726" y="777"/>
              <a:ext cx="540" cy="827"/>
            </a:xfrm>
            <a:custGeom>
              <a:avLst/>
              <a:gdLst>
                <a:gd name="T0" fmla="*/ 439 w 443"/>
                <a:gd name="T1" fmla="*/ 0 h 680"/>
                <a:gd name="T2" fmla="*/ 35 w 443"/>
                <a:gd name="T3" fmla="*/ 0 h 680"/>
                <a:gd name="T4" fmla="*/ 0 w 443"/>
                <a:gd name="T5" fmla="*/ 36 h 680"/>
                <a:gd name="T6" fmla="*/ 0 w 443"/>
                <a:gd name="T7" fmla="*/ 644 h 680"/>
                <a:gd name="T8" fmla="*/ 35 w 443"/>
                <a:gd name="T9" fmla="*/ 680 h 680"/>
                <a:gd name="T10" fmla="*/ 439 w 443"/>
                <a:gd name="T11" fmla="*/ 680 h 680"/>
                <a:gd name="T12" fmla="*/ 443 w 443"/>
                <a:gd name="T13" fmla="*/ 676 h 680"/>
                <a:gd name="T14" fmla="*/ 443 w 443"/>
                <a:gd name="T15" fmla="*/ 676 h 680"/>
                <a:gd name="T16" fmla="*/ 443 w 443"/>
                <a:gd name="T17" fmla="*/ 4 h 680"/>
                <a:gd name="T18" fmla="*/ 439 w 443"/>
                <a:gd name="T19" fmla="*/ 0 h 680"/>
                <a:gd name="T20" fmla="*/ 329 w 443"/>
                <a:gd name="T21" fmla="*/ 206 h 680"/>
                <a:gd name="T22" fmla="*/ 129 w 443"/>
                <a:gd name="T23" fmla="*/ 206 h 680"/>
                <a:gd name="T24" fmla="*/ 129 w 443"/>
                <a:gd name="T25" fmla="*/ 109 h 680"/>
                <a:gd name="T26" fmla="*/ 329 w 443"/>
                <a:gd name="T27" fmla="*/ 109 h 680"/>
                <a:gd name="T28" fmla="*/ 329 w 443"/>
                <a:gd name="T29" fmla="*/ 20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3" h="680">
                  <a:moveTo>
                    <a:pt x="439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64"/>
                    <a:pt x="16" y="680"/>
                    <a:pt x="35" y="680"/>
                  </a:cubicBezTo>
                  <a:cubicBezTo>
                    <a:pt x="439" y="680"/>
                    <a:pt x="439" y="680"/>
                    <a:pt x="439" y="680"/>
                  </a:cubicBezTo>
                  <a:cubicBezTo>
                    <a:pt x="441" y="680"/>
                    <a:pt x="443" y="678"/>
                    <a:pt x="443" y="676"/>
                  </a:cubicBezTo>
                  <a:cubicBezTo>
                    <a:pt x="443" y="676"/>
                    <a:pt x="443" y="676"/>
                    <a:pt x="443" y="676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3" y="2"/>
                    <a:pt x="441" y="0"/>
                    <a:pt x="439" y="0"/>
                  </a:cubicBezTo>
                  <a:close/>
                  <a:moveTo>
                    <a:pt x="329" y="206"/>
                  </a:moveTo>
                  <a:cubicBezTo>
                    <a:pt x="129" y="206"/>
                    <a:pt x="129" y="206"/>
                    <a:pt x="129" y="206"/>
                  </a:cubicBezTo>
                  <a:cubicBezTo>
                    <a:pt x="129" y="109"/>
                    <a:pt x="129" y="109"/>
                    <a:pt x="129" y="109"/>
                  </a:cubicBezTo>
                  <a:cubicBezTo>
                    <a:pt x="329" y="109"/>
                    <a:pt x="329" y="109"/>
                    <a:pt x="329" y="109"/>
                  </a:cubicBezTo>
                  <a:lnTo>
                    <a:pt x="329" y="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2883" y="910"/>
              <a:ext cx="244" cy="1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2473" y="765"/>
              <a:ext cx="807" cy="854"/>
            </a:xfrm>
            <a:custGeom>
              <a:avLst/>
              <a:gdLst>
                <a:gd name="T0" fmla="*/ 242 w 661"/>
                <a:gd name="T1" fmla="*/ 0 h 702"/>
                <a:gd name="T2" fmla="*/ 57 w 661"/>
                <a:gd name="T3" fmla="*/ 62 h 702"/>
                <a:gd name="T4" fmla="*/ 6 w 661"/>
                <a:gd name="T5" fmla="*/ 135 h 702"/>
                <a:gd name="T6" fmla="*/ 169 w 661"/>
                <a:gd name="T7" fmla="*/ 696 h 702"/>
                <a:gd name="T8" fmla="*/ 212 w 661"/>
                <a:gd name="T9" fmla="*/ 688 h 702"/>
                <a:gd name="T10" fmla="*/ 646 w 661"/>
                <a:gd name="T11" fmla="*/ 700 h 702"/>
                <a:gd name="T12" fmla="*/ 661 w 661"/>
                <a:gd name="T13" fmla="*/ 686 h 702"/>
                <a:gd name="T14" fmla="*/ 646 w 661"/>
                <a:gd name="T15" fmla="*/ 0 h 702"/>
                <a:gd name="T16" fmla="*/ 158 w 661"/>
                <a:gd name="T17" fmla="*/ 676 h 702"/>
                <a:gd name="T18" fmla="*/ 26 w 661"/>
                <a:gd name="T19" fmla="*/ 131 h 702"/>
                <a:gd name="T20" fmla="*/ 61 w 661"/>
                <a:gd name="T21" fmla="*/ 83 h 702"/>
                <a:gd name="T22" fmla="*/ 197 w 661"/>
                <a:gd name="T23" fmla="*/ 106 h 702"/>
                <a:gd name="T24" fmla="*/ 197 w 661"/>
                <a:gd name="T25" fmla="*/ 200 h 702"/>
                <a:gd name="T26" fmla="*/ 150 w 661"/>
                <a:gd name="T27" fmla="*/ 284 h 702"/>
                <a:gd name="T28" fmla="*/ 197 w 661"/>
                <a:gd name="T29" fmla="*/ 368 h 702"/>
                <a:gd name="T30" fmla="*/ 197 w 661"/>
                <a:gd name="T31" fmla="*/ 463 h 702"/>
                <a:gd name="T32" fmla="*/ 150 w 661"/>
                <a:gd name="T33" fmla="*/ 547 h 702"/>
                <a:gd name="T34" fmla="*/ 197 w 661"/>
                <a:gd name="T35" fmla="*/ 654 h 702"/>
                <a:gd name="T36" fmla="*/ 165 w 661"/>
                <a:gd name="T37" fmla="*/ 676 h 702"/>
                <a:gd name="T38" fmla="*/ 196 w 661"/>
                <a:gd name="T39" fmla="*/ 180 h 702"/>
                <a:gd name="T40" fmla="*/ 197 w 661"/>
                <a:gd name="T41" fmla="*/ 126 h 702"/>
                <a:gd name="T42" fmla="*/ 196 w 661"/>
                <a:gd name="T43" fmla="*/ 258 h 702"/>
                <a:gd name="T44" fmla="*/ 170 w 661"/>
                <a:gd name="T45" fmla="*/ 284 h 702"/>
                <a:gd name="T46" fmla="*/ 196 w 661"/>
                <a:gd name="T47" fmla="*/ 258 h 702"/>
                <a:gd name="T48" fmla="*/ 196 w 661"/>
                <a:gd name="T49" fmla="*/ 443 h 702"/>
                <a:gd name="T50" fmla="*/ 197 w 661"/>
                <a:gd name="T51" fmla="*/ 389 h 702"/>
                <a:gd name="T52" fmla="*/ 196 w 661"/>
                <a:gd name="T53" fmla="*/ 520 h 702"/>
                <a:gd name="T54" fmla="*/ 170 w 661"/>
                <a:gd name="T55" fmla="*/ 547 h 702"/>
                <a:gd name="T56" fmla="*/ 196 w 661"/>
                <a:gd name="T57" fmla="*/ 520 h 702"/>
                <a:gd name="T58" fmla="*/ 242 w 661"/>
                <a:gd name="T59" fmla="*/ 680 h 702"/>
                <a:gd name="T60" fmla="*/ 217 w 661"/>
                <a:gd name="T61" fmla="*/ 524 h 702"/>
                <a:gd name="T62" fmla="*/ 227 w 661"/>
                <a:gd name="T63" fmla="*/ 560 h 702"/>
                <a:gd name="T64" fmla="*/ 244 w 661"/>
                <a:gd name="T65" fmla="*/ 571 h 702"/>
                <a:gd name="T66" fmla="*/ 251 w 661"/>
                <a:gd name="T67" fmla="*/ 547 h 702"/>
                <a:gd name="T68" fmla="*/ 217 w 661"/>
                <a:gd name="T69" fmla="*/ 393 h 702"/>
                <a:gd name="T70" fmla="*/ 227 w 661"/>
                <a:gd name="T71" fmla="*/ 429 h 702"/>
                <a:gd name="T72" fmla="*/ 244 w 661"/>
                <a:gd name="T73" fmla="*/ 439 h 702"/>
                <a:gd name="T74" fmla="*/ 217 w 661"/>
                <a:gd name="T75" fmla="*/ 371 h 702"/>
                <a:gd name="T76" fmla="*/ 231 w 661"/>
                <a:gd name="T77" fmla="*/ 284 h 702"/>
                <a:gd name="T78" fmla="*/ 230 w 661"/>
                <a:gd name="T79" fmla="*/ 311 h 702"/>
                <a:gd name="T80" fmla="*/ 244 w 661"/>
                <a:gd name="T81" fmla="*/ 308 h 702"/>
                <a:gd name="T82" fmla="*/ 217 w 661"/>
                <a:gd name="T83" fmla="*/ 240 h 702"/>
                <a:gd name="T84" fmla="*/ 231 w 661"/>
                <a:gd name="T85" fmla="*/ 153 h 702"/>
                <a:gd name="T86" fmla="*/ 230 w 661"/>
                <a:gd name="T87" fmla="*/ 180 h 702"/>
                <a:gd name="T88" fmla="*/ 244 w 661"/>
                <a:gd name="T89" fmla="*/ 177 h 702"/>
                <a:gd name="T90" fmla="*/ 217 w 661"/>
                <a:gd name="T91" fmla="*/ 108 h 702"/>
                <a:gd name="T92" fmla="*/ 242 w 661"/>
                <a:gd name="T93" fmla="*/ 20 h 702"/>
                <a:gd name="T94" fmla="*/ 640 w 661"/>
                <a:gd name="T95" fmla="*/ 68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1" h="702">
                  <a:moveTo>
                    <a:pt x="646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220" y="0"/>
                    <a:pt x="201" y="16"/>
                    <a:pt x="197" y="3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23" y="69"/>
                    <a:pt x="0" y="101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6" y="645"/>
                    <a:pt x="96" y="645"/>
                    <a:pt x="96" y="645"/>
                  </a:cubicBezTo>
                  <a:cubicBezTo>
                    <a:pt x="102" y="679"/>
                    <a:pt x="135" y="702"/>
                    <a:pt x="169" y="696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212" y="688"/>
                    <a:pt x="212" y="688"/>
                    <a:pt x="212" y="688"/>
                  </a:cubicBezTo>
                  <a:cubicBezTo>
                    <a:pt x="220" y="696"/>
                    <a:pt x="231" y="700"/>
                    <a:pt x="242" y="700"/>
                  </a:cubicBezTo>
                  <a:cubicBezTo>
                    <a:pt x="646" y="700"/>
                    <a:pt x="646" y="700"/>
                    <a:pt x="646" y="700"/>
                  </a:cubicBezTo>
                  <a:cubicBezTo>
                    <a:pt x="654" y="700"/>
                    <a:pt x="661" y="694"/>
                    <a:pt x="661" y="686"/>
                  </a:cubicBezTo>
                  <a:cubicBezTo>
                    <a:pt x="661" y="686"/>
                    <a:pt x="661" y="686"/>
                    <a:pt x="661" y="686"/>
                  </a:cubicBezTo>
                  <a:cubicBezTo>
                    <a:pt x="661" y="14"/>
                    <a:pt x="661" y="14"/>
                    <a:pt x="661" y="14"/>
                  </a:cubicBezTo>
                  <a:cubicBezTo>
                    <a:pt x="661" y="6"/>
                    <a:pt x="654" y="0"/>
                    <a:pt x="646" y="0"/>
                  </a:cubicBezTo>
                  <a:close/>
                  <a:moveTo>
                    <a:pt x="165" y="676"/>
                  </a:moveTo>
                  <a:cubicBezTo>
                    <a:pt x="163" y="676"/>
                    <a:pt x="160" y="676"/>
                    <a:pt x="158" y="676"/>
                  </a:cubicBezTo>
                  <a:cubicBezTo>
                    <a:pt x="137" y="676"/>
                    <a:pt x="120" y="662"/>
                    <a:pt x="116" y="642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2" y="108"/>
                    <a:pt x="38" y="87"/>
                    <a:pt x="61" y="83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70" y="108"/>
                    <a:pt x="150" y="128"/>
                    <a:pt x="150" y="153"/>
                  </a:cubicBezTo>
                  <a:cubicBezTo>
                    <a:pt x="150" y="178"/>
                    <a:pt x="170" y="199"/>
                    <a:pt x="197" y="200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70" y="239"/>
                    <a:pt x="150" y="259"/>
                    <a:pt x="150" y="284"/>
                  </a:cubicBezTo>
                  <a:cubicBezTo>
                    <a:pt x="150" y="309"/>
                    <a:pt x="170" y="330"/>
                    <a:pt x="197" y="332"/>
                  </a:cubicBezTo>
                  <a:cubicBezTo>
                    <a:pt x="197" y="368"/>
                    <a:pt x="197" y="368"/>
                    <a:pt x="197" y="368"/>
                  </a:cubicBezTo>
                  <a:cubicBezTo>
                    <a:pt x="170" y="370"/>
                    <a:pt x="150" y="391"/>
                    <a:pt x="150" y="416"/>
                  </a:cubicBezTo>
                  <a:cubicBezTo>
                    <a:pt x="150" y="441"/>
                    <a:pt x="170" y="461"/>
                    <a:pt x="197" y="463"/>
                  </a:cubicBezTo>
                  <a:cubicBezTo>
                    <a:pt x="197" y="500"/>
                    <a:pt x="197" y="500"/>
                    <a:pt x="197" y="500"/>
                  </a:cubicBezTo>
                  <a:cubicBezTo>
                    <a:pt x="170" y="502"/>
                    <a:pt x="150" y="522"/>
                    <a:pt x="150" y="547"/>
                  </a:cubicBezTo>
                  <a:cubicBezTo>
                    <a:pt x="150" y="572"/>
                    <a:pt x="170" y="592"/>
                    <a:pt x="197" y="594"/>
                  </a:cubicBezTo>
                  <a:cubicBezTo>
                    <a:pt x="197" y="654"/>
                    <a:pt x="197" y="654"/>
                    <a:pt x="197" y="654"/>
                  </a:cubicBezTo>
                  <a:cubicBezTo>
                    <a:pt x="197" y="660"/>
                    <a:pt x="197" y="665"/>
                    <a:pt x="199" y="670"/>
                  </a:cubicBezTo>
                  <a:lnTo>
                    <a:pt x="165" y="676"/>
                  </a:lnTo>
                  <a:close/>
                  <a:moveTo>
                    <a:pt x="196" y="126"/>
                  </a:moveTo>
                  <a:cubicBezTo>
                    <a:pt x="196" y="180"/>
                    <a:pt x="196" y="180"/>
                    <a:pt x="196" y="180"/>
                  </a:cubicBezTo>
                  <a:cubicBezTo>
                    <a:pt x="182" y="178"/>
                    <a:pt x="170" y="167"/>
                    <a:pt x="170" y="153"/>
                  </a:cubicBezTo>
                  <a:cubicBezTo>
                    <a:pt x="170" y="139"/>
                    <a:pt x="182" y="128"/>
                    <a:pt x="197" y="126"/>
                  </a:cubicBezTo>
                  <a:lnTo>
                    <a:pt x="196" y="126"/>
                  </a:lnTo>
                  <a:close/>
                  <a:moveTo>
                    <a:pt x="196" y="258"/>
                  </a:moveTo>
                  <a:cubicBezTo>
                    <a:pt x="196" y="311"/>
                    <a:pt x="196" y="311"/>
                    <a:pt x="196" y="311"/>
                  </a:cubicBezTo>
                  <a:cubicBezTo>
                    <a:pt x="182" y="310"/>
                    <a:pt x="170" y="298"/>
                    <a:pt x="170" y="284"/>
                  </a:cubicBezTo>
                  <a:cubicBezTo>
                    <a:pt x="170" y="271"/>
                    <a:pt x="182" y="259"/>
                    <a:pt x="197" y="257"/>
                  </a:cubicBezTo>
                  <a:lnTo>
                    <a:pt x="196" y="258"/>
                  </a:lnTo>
                  <a:close/>
                  <a:moveTo>
                    <a:pt x="196" y="389"/>
                  </a:moveTo>
                  <a:cubicBezTo>
                    <a:pt x="196" y="443"/>
                    <a:pt x="196" y="443"/>
                    <a:pt x="196" y="443"/>
                  </a:cubicBezTo>
                  <a:cubicBezTo>
                    <a:pt x="182" y="441"/>
                    <a:pt x="170" y="429"/>
                    <a:pt x="170" y="416"/>
                  </a:cubicBezTo>
                  <a:cubicBezTo>
                    <a:pt x="170" y="402"/>
                    <a:pt x="182" y="390"/>
                    <a:pt x="197" y="389"/>
                  </a:cubicBezTo>
                  <a:lnTo>
                    <a:pt x="196" y="389"/>
                  </a:lnTo>
                  <a:close/>
                  <a:moveTo>
                    <a:pt x="196" y="520"/>
                  </a:moveTo>
                  <a:cubicBezTo>
                    <a:pt x="196" y="574"/>
                    <a:pt x="196" y="574"/>
                    <a:pt x="196" y="574"/>
                  </a:cubicBezTo>
                  <a:cubicBezTo>
                    <a:pt x="182" y="572"/>
                    <a:pt x="170" y="561"/>
                    <a:pt x="170" y="547"/>
                  </a:cubicBezTo>
                  <a:cubicBezTo>
                    <a:pt x="170" y="533"/>
                    <a:pt x="182" y="522"/>
                    <a:pt x="197" y="520"/>
                  </a:cubicBezTo>
                  <a:lnTo>
                    <a:pt x="196" y="520"/>
                  </a:lnTo>
                  <a:close/>
                  <a:moveTo>
                    <a:pt x="640" y="680"/>
                  </a:moveTo>
                  <a:cubicBezTo>
                    <a:pt x="242" y="680"/>
                    <a:pt x="242" y="680"/>
                    <a:pt x="242" y="680"/>
                  </a:cubicBezTo>
                  <a:cubicBezTo>
                    <a:pt x="228" y="680"/>
                    <a:pt x="217" y="668"/>
                    <a:pt x="217" y="654"/>
                  </a:cubicBezTo>
                  <a:cubicBezTo>
                    <a:pt x="217" y="524"/>
                    <a:pt x="217" y="524"/>
                    <a:pt x="217" y="524"/>
                  </a:cubicBezTo>
                  <a:cubicBezTo>
                    <a:pt x="225" y="529"/>
                    <a:pt x="231" y="537"/>
                    <a:pt x="231" y="547"/>
                  </a:cubicBezTo>
                  <a:cubicBezTo>
                    <a:pt x="231" y="551"/>
                    <a:pt x="230" y="556"/>
                    <a:pt x="227" y="560"/>
                  </a:cubicBezTo>
                  <a:cubicBezTo>
                    <a:pt x="224" y="565"/>
                    <a:pt x="226" y="571"/>
                    <a:pt x="230" y="574"/>
                  </a:cubicBezTo>
                  <a:cubicBezTo>
                    <a:pt x="235" y="577"/>
                    <a:pt x="241" y="575"/>
                    <a:pt x="244" y="571"/>
                  </a:cubicBezTo>
                  <a:cubicBezTo>
                    <a:pt x="244" y="571"/>
                    <a:pt x="244" y="571"/>
                    <a:pt x="244" y="571"/>
                  </a:cubicBezTo>
                  <a:cubicBezTo>
                    <a:pt x="249" y="563"/>
                    <a:pt x="251" y="555"/>
                    <a:pt x="251" y="547"/>
                  </a:cubicBezTo>
                  <a:cubicBezTo>
                    <a:pt x="251" y="526"/>
                    <a:pt x="237" y="508"/>
                    <a:pt x="217" y="502"/>
                  </a:cubicBezTo>
                  <a:cubicBezTo>
                    <a:pt x="217" y="393"/>
                    <a:pt x="217" y="393"/>
                    <a:pt x="217" y="393"/>
                  </a:cubicBezTo>
                  <a:cubicBezTo>
                    <a:pt x="225" y="398"/>
                    <a:pt x="231" y="406"/>
                    <a:pt x="231" y="416"/>
                  </a:cubicBezTo>
                  <a:cubicBezTo>
                    <a:pt x="231" y="420"/>
                    <a:pt x="230" y="425"/>
                    <a:pt x="227" y="429"/>
                  </a:cubicBezTo>
                  <a:cubicBezTo>
                    <a:pt x="224" y="433"/>
                    <a:pt x="226" y="440"/>
                    <a:pt x="230" y="443"/>
                  </a:cubicBezTo>
                  <a:cubicBezTo>
                    <a:pt x="235" y="446"/>
                    <a:pt x="241" y="444"/>
                    <a:pt x="244" y="439"/>
                  </a:cubicBezTo>
                  <a:cubicBezTo>
                    <a:pt x="249" y="432"/>
                    <a:pt x="251" y="424"/>
                    <a:pt x="251" y="416"/>
                  </a:cubicBezTo>
                  <a:cubicBezTo>
                    <a:pt x="251" y="395"/>
                    <a:pt x="237" y="377"/>
                    <a:pt x="217" y="371"/>
                  </a:cubicBezTo>
                  <a:cubicBezTo>
                    <a:pt x="217" y="262"/>
                    <a:pt x="217" y="262"/>
                    <a:pt x="217" y="262"/>
                  </a:cubicBezTo>
                  <a:cubicBezTo>
                    <a:pt x="225" y="266"/>
                    <a:pt x="231" y="275"/>
                    <a:pt x="231" y="284"/>
                  </a:cubicBezTo>
                  <a:cubicBezTo>
                    <a:pt x="231" y="289"/>
                    <a:pt x="230" y="293"/>
                    <a:pt x="227" y="297"/>
                  </a:cubicBezTo>
                  <a:cubicBezTo>
                    <a:pt x="224" y="302"/>
                    <a:pt x="226" y="308"/>
                    <a:pt x="230" y="311"/>
                  </a:cubicBezTo>
                  <a:cubicBezTo>
                    <a:pt x="235" y="314"/>
                    <a:pt x="241" y="313"/>
                    <a:pt x="244" y="308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9" y="301"/>
                    <a:pt x="251" y="293"/>
                    <a:pt x="251" y="284"/>
                  </a:cubicBezTo>
                  <a:cubicBezTo>
                    <a:pt x="251" y="264"/>
                    <a:pt x="237" y="246"/>
                    <a:pt x="217" y="240"/>
                  </a:cubicBezTo>
                  <a:cubicBezTo>
                    <a:pt x="217" y="130"/>
                    <a:pt x="217" y="130"/>
                    <a:pt x="217" y="130"/>
                  </a:cubicBezTo>
                  <a:cubicBezTo>
                    <a:pt x="225" y="135"/>
                    <a:pt x="231" y="144"/>
                    <a:pt x="231" y="153"/>
                  </a:cubicBezTo>
                  <a:cubicBezTo>
                    <a:pt x="231" y="158"/>
                    <a:pt x="230" y="162"/>
                    <a:pt x="227" y="166"/>
                  </a:cubicBezTo>
                  <a:cubicBezTo>
                    <a:pt x="224" y="171"/>
                    <a:pt x="226" y="177"/>
                    <a:pt x="230" y="180"/>
                  </a:cubicBezTo>
                  <a:cubicBezTo>
                    <a:pt x="235" y="183"/>
                    <a:pt x="241" y="182"/>
                    <a:pt x="244" y="177"/>
                  </a:cubicBezTo>
                  <a:cubicBezTo>
                    <a:pt x="244" y="177"/>
                    <a:pt x="244" y="177"/>
                    <a:pt x="244" y="177"/>
                  </a:cubicBezTo>
                  <a:cubicBezTo>
                    <a:pt x="249" y="170"/>
                    <a:pt x="251" y="161"/>
                    <a:pt x="251" y="153"/>
                  </a:cubicBezTo>
                  <a:cubicBezTo>
                    <a:pt x="251" y="132"/>
                    <a:pt x="237" y="115"/>
                    <a:pt x="217" y="108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7" y="32"/>
                    <a:pt x="228" y="20"/>
                    <a:pt x="242" y="20"/>
                  </a:cubicBezTo>
                  <a:cubicBezTo>
                    <a:pt x="640" y="20"/>
                    <a:pt x="640" y="20"/>
                    <a:pt x="640" y="20"/>
                  </a:cubicBezTo>
                  <a:lnTo>
                    <a:pt x="640" y="6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2871" y="898"/>
              <a:ext cx="268" cy="581"/>
            </a:xfrm>
            <a:custGeom>
              <a:avLst/>
              <a:gdLst>
                <a:gd name="T0" fmla="*/ 3 w 220"/>
                <a:gd name="T1" fmla="*/ 117 h 478"/>
                <a:gd name="T2" fmla="*/ 217 w 220"/>
                <a:gd name="T3" fmla="*/ 117 h 478"/>
                <a:gd name="T4" fmla="*/ 220 w 220"/>
                <a:gd name="T5" fmla="*/ 114 h 478"/>
                <a:gd name="T6" fmla="*/ 220 w 220"/>
                <a:gd name="T7" fmla="*/ 3 h 478"/>
                <a:gd name="T8" fmla="*/ 217 w 220"/>
                <a:gd name="T9" fmla="*/ 0 h 478"/>
                <a:gd name="T10" fmla="*/ 3 w 220"/>
                <a:gd name="T11" fmla="*/ 0 h 478"/>
                <a:gd name="T12" fmla="*/ 0 w 220"/>
                <a:gd name="T13" fmla="*/ 3 h 478"/>
                <a:gd name="T14" fmla="*/ 0 w 220"/>
                <a:gd name="T15" fmla="*/ 114 h 478"/>
                <a:gd name="T16" fmla="*/ 3 w 220"/>
                <a:gd name="T17" fmla="*/ 117 h 478"/>
                <a:gd name="T18" fmla="*/ 20 w 220"/>
                <a:gd name="T19" fmla="*/ 20 h 478"/>
                <a:gd name="T20" fmla="*/ 200 w 220"/>
                <a:gd name="T21" fmla="*/ 20 h 478"/>
                <a:gd name="T22" fmla="*/ 200 w 220"/>
                <a:gd name="T23" fmla="*/ 96 h 478"/>
                <a:gd name="T24" fmla="*/ 20 w 220"/>
                <a:gd name="T25" fmla="*/ 96 h 478"/>
                <a:gd name="T26" fmla="*/ 20 w 220"/>
                <a:gd name="T27" fmla="*/ 20 h 478"/>
                <a:gd name="T28" fmla="*/ 179 w 220"/>
                <a:gd name="T29" fmla="*/ 386 h 478"/>
                <a:gd name="T30" fmla="*/ 41 w 220"/>
                <a:gd name="T31" fmla="*/ 386 h 478"/>
                <a:gd name="T32" fmla="*/ 31 w 220"/>
                <a:gd name="T33" fmla="*/ 396 h 478"/>
                <a:gd name="T34" fmla="*/ 41 w 220"/>
                <a:gd name="T35" fmla="*/ 406 h 478"/>
                <a:gd name="T36" fmla="*/ 179 w 220"/>
                <a:gd name="T37" fmla="*/ 406 h 478"/>
                <a:gd name="T38" fmla="*/ 189 w 220"/>
                <a:gd name="T39" fmla="*/ 396 h 478"/>
                <a:gd name="T40" fmla="*/ 179 w 220"/>
                <a:gd name="T41" fmla="*/ 386 h 478"/>
                <a:gd name="T42" fmla="*/ 179 w 220"/>
                <a:gd name="T43" fmla="*/ 458 h 478"/>
                <a:gd name="T44" fmla="*/ 41 w 220"/>
                <a:gd name="T45" fmla="*/ 458 h 478"/>
                <a:gd name="T46" fmla="*/ 31 w 220"/>
                <a:gd name="T47" fmla="*/ 468 h 478"/>
                <a:gd name="T48" fmla="*/ 41 w 220"/>
                <a:gd name="T49" fmla="*/ 478 h 478"/>
                <a:gd name="T50" fmla="*/ 179 w 220"/>
                <a:gd name="T51" fmla="*/ 478 h 478"/>
                <a:gd name="T52" fmla="*/ 189 w 220"/>
                <a:gd name="T53" fmla="*/ 468 h 478"/>
                <a:gd name="T54" fmla="*/ 179 w 220"/>
                <a:gd name="T55" fmla="*/ 45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478">
                  <a:moveTo>
                    <a:pt x="3" y="117"/>
                  </a:moveTo>
                  <a:cubicBezTo>
                    <a:pt x="217" y="117"/>
                    <a:pt x="217" y="117"/>
                    <a:pt x="217" y="117"/>
                  </a:cubicBezTo>
                  <a:cubicBezTo>
                    <a:pt x="219" y="117"/>
                    <a:pt x="220" y="115"/>
                    <a:pt x="220" y="11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1"/>
                    <a:pt x="219" y="0"/>
                    <a:pt x="2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1" y="117"/>
                    <a:pt x="3" y="117"/>
                  </a:cubicBezTo>
                  <a:close/>
                  <a:moveTo>
                    <a:pt x="20" y="20"/>
                  </a:moveTo>
                  <a:cubicBezTo>
                    <a:pt x="200" y="20"/>
                    <a:pt x="200" y="20"/>
                    <a:pt x="200" y="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20" y="96"/>
                    <a:pt x="20" y="96"/>
                    <a:pt x="20" y="96"/>
                  </a:cubicBezTo>
                  <a:lnTo>
                    <a:pt x="20" y="20"/>
                  </a:lnTo>
                  <a:close/>
                  <a:moveTo>
                    <a:pt x="179" y="386"/>
                  </a:moveTo>
                  <a:cubicBezTo>
                    <a:pt x="41" y="386"/>
                    <a:pt x="41" y="386"/>
                    <a:pt x="41" y="386"/>
                  </a:cubicBezTo>
                  <a:cubicBezTo>
                    <a:pt x="35" y="386"/>
                    <a:pt x="31" y="391"/>
                    <a:pt x="31" y="396"/>
                  </a:cubicBezTo>
                  <a:cubicBezTo>
                    <a:pt x="31" y="402"/>
                    <a:pt x="35" y="406"/>
                    <a:pt x="41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185" y="406"/>
                    <a:pt x="189" y="402"/>
                    <a:pt x="189" y="396"/>
                  </a:cubicBezTo>
                  <a:cubicBezTo>
                    <a:pt x="189" y="391"/>
                    <a:pt x="185" y="386"/>
                    <a:pt x="179" y="386"/>
                  </a:cubicBezTo>
                  <a:close/>
                  <a:moveTo>
                    <a:pt x="179" y="458"/>
                  </a:moveTo>
                  <a:cubicBezTo>
                    <a:pt x="41" y="458"/>
                    <a:pt x="41" y="458"/>
                    <a:pt x="41" y="458"/>
                  </a:cubicBezTo>
                  <a:cubicBezTo>
                    <a:pt x="35" y="458"/>
                    <a:pt x="31" y="463"/>
                    <a:pt x="31" y="468"/>
                  </a:cubicBezTo>
                  <a:cubicBezTo>
                    <a:pt x="31" y="474"/>
                    <a:pt x="35" y="478"/>
                    <a:pt x="41" y="478"/>
                  </a:cubicBezTo>
                  <a:cubicBezTo>
                    <a:pt x="179" y="478"/>
                    <a:pt x="179" y="478"/>
                    <a:pt x="179" y="478"/>
                  </a:cubicBezTo>
                  <a:cubicBezTo>
                    <a:pt x="185" y="478"/>
                    <a:pt x="189" y="474"/>
                    <a:pt x="189" y="468"/>
                  </a:cubicBezTo>
                  <a:cubicBezTo>
                    <a:pt x="189" y="463"/>
                    <a:pt x="185" y="458"/>
                    <a:pt x="179" y="45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3566160" y="87313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sz="2400">
                <a:solidFill>
                  <a:srgbClr val="543630"/>
                </a:solidFill>
                <a:latin typeface="+mj-ea"/>
                <a:ea typeface="+mj-ea"/>
              </a:rPr>
              <a:t>首页设计实现</a:t>
            </a:r>
            <a:endParaRPr lang="zh-CN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191" y="68409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占位符 2"/>
          <p:cNvPicPr>
            <a:picLocks noChangeAspect="1"/>
          </p:cNvPicPr>
          <p:nvPr>
            <p:ph type="pic" sz="quarter" idx="20"/>
          </p:nvPr>
        </p:nvPicPr>
        <p:blipFill>
          <a:blip r:embed="rId1"/>
          <a:stretch>
            <a:fillRect/>
          </a:stretch>
        </p:blipFill>
        <p:spPr>
          <a:xfrm>
            <a:off x="101600" y="2609850"/>
            <a:ext cx="3916680" cy="1912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5" y="761365"/>
            <a:ext cx="7137400" cy="76454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104515" y="1536065"/>
            <a:ext cx="553720" cy="1122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85" y="1600835"/>
            <a:ext cx="4953000" cy="347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29785" cy="2593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0"/>
            <a:ext cx="4259580" cy="2669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2642870"/>
            <a:ext cx="5704840" cy="248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" y="107315"/>
            <a:ext cx="4636135" cy="2868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0" y="0"/>
            <a:ext cx="4451985" cy="34493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" y="2897505"/>
            <a:ext cx="6061075" cy="2617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文本框 5"/>
          <p:cNvSpPr txBox="1">
            <a:spLocks noChangeArrowheads="1"/>
          </p:cNvSpPr>
          <p:nvPr/>
        </p:nvSpPr>
        <p:spPr bwMode="auto">
          <a:xfrm>
            <a:off x="3155323" y="2809503"/>
            <a:ext cx="29260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>
                <a:solidFill>
                  <a:srgbClr val="543630"/>
                </a:solidFill>
                <a:latin typeface="方正准圆简体" panose="03000509000000000000" pitchFamily="65" charset="-122"/>
                <a:ea typeface="方正准圆简体" panose="03000509000000000000" pitchFamily="65" charset="-122"/>
              </a:rPr>
              <a:t>反馈信息模块</a:t>
            </a:r>
            <a:endParaRPr lang="zh-CN" altLang="en-US" sz="3600">
              <a:solidFill>
                <a:srgbClr val="543630"/>
              </a:solidFill>
              <a:latin typeface="方正准圆简体" panose="03000509000000000000" pitchFamily="65" charset="-122"/>
              <a:ea typeface="方正准圆简体" panose="03000509000000000000" pitchFamily="65" charset="-122"/>
            </a:endParaRPr>
          </a:p>
        </p:txBody>
      </p:sp>
      <p:cxnSp>
        <p:nvCxnSpPr>
          <p:cNvPr id="316" name="直接连接符 315"/>
          <p:cNvCxnSpPr/>
          <p:nvPr/>
        </p:nvCxnSpPr>
        <p:spPr>
          <a:xfrm>
            <a:off x="4488945" y="3585663"/>
            <a:ext cx="21692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4064002" y="1312863"/>
            <a:ext cx="1014413" cy="1350963"/>
            <a:chOff x="2560" y="827"/>
            <a:chExt cx="639" cy="85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560" y="905"/>
              <a:ext cx="639" cy="773"/>
            </a:xfrm>
            <a:custGeom>
              <a:avLst/>
              <a:gdLst>
                <a:gd name="T0" fmla="*/ 482 w 523"/>
                <a:gd name="T1" fmla="*/ 13 h 636"/>
                <a:gd name="T2" fmla="*/ 510 w 523"/>
                <a:gd name="T3" fmla="*/ 41 h 636"/>
                <a:gd name="T4" fmla="*/ 510 w 523"/>
                <a:gd name="T5" fmla="*/ 595 h 636"/>
                <a:gd name="T6" fmla="*/ 482 w 523"/>
                <a:gd name="T7" fmla="*/ 623 h 636"/>
                <a:gd name="T8" fmla="*/ 40 w 523"/>
                <a:gd name="T9" fmla="*/ 623 h 636"/>
                <a:gd name="T10" fmla="*/ 13 w 523"/>
                <a:gd name="T11" fmla="*/ 595 h 636"/>
                <a:gd name="T12" fmla="*/ 13 w 523"/>
                <a:gd name="T13" fmla="*/ 41 h 636"/>
                <a:gd name="T14" fmla="*/ 40 w 523"/>
                <a:gd name="T15" fmla="*/ 13 h 636"/>
                <a:gd name="T16" fmla="*/ 482 w 523"/>
                <a:gd name="T17" fmla="*/ 13 h 636"/>
                <a:gd name="T18" fmla="*/ 482 w 523"/>
                <a:gd name="T19" fmla="*/ 0 h 636"/>
                <a:gd name="T20" fmla="*/ 40 w 523"/>
                <a:gd name="T21" fmla="*/ 0 h 636"/>
                <a:gd name="T22" fmla="*/ 0 w 523"/>
                <a:gd name="T23" fmla="*/ 41 h 636"/>
                <a:gd name="T24" fmla="*/ 0 w 523"/>
                <a:gd name="T25" fmla="*/ 595 h 636"/>
                <a:gd name="T26" fmla="*/ 40 w 523"/>
                <a:gd name="T27" fmla="*/ 636 h 636"/>
                <a:gd name="T28" fmla="*/ 482 w 523"/>
                <a:gd name="T29" fmla="*/ 636 h 636"/>
                <a:gd name="T30" fmla="*/ 523 w 523"/>
                <a:gd name="T31" fmla="*/ 595 h 636"/>
                <a:gd name="T32" fmla="*/ 523 w 523"/>
                <a:gd name="T33" fmla="*/ 41 h 636"/>
                <a:gd name="T34" fmla="*/ 482 w 523"/>
                <a:gd name="T3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636">
                  <a:moveTo>
                    <a:pt x="482" y="13"/>
                  </a:moveTo>
                  <a:cubicBezTo>
                    <a:pt x="498" y="13"/>
                    <a:pt x="510" y="25"/>
                    <a:pt x="510" y="41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611"/>
                    <a:pt x="498" y="623"/>
                    <a:pt x="482" y="623"/>
                  </a:cubicBezTo>
                  <a:cubicBezTo>
                    <a:pt x="40" y="623"/>
                    <a:pt x="40" y="623"/>
                    <a:pt x="40" y="623"/>
                  </a:cubicBezTo>
                  <a:cubicBezTo>
                    <a:pt x="25" y="623"/>
                    <a:pt x="13" y="611"/>
                    <a:pt x="13" y="595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482" y="13"/>
                    <a:pt x="482" y="13"/>
                    <a:pt x="482" y="13"/>
                  </a:cubicBezTo>
                  <a:moveTo>
                    <a:pt x="48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618"/>
                    <a:pt x="18" y="636"/>
                    <a:pt x="40" y="636"/>
                  </a:cubicBezTo>
                  <a:cubicBezTo>
                    <a:pt x="482" y="636"/>
                    <a:pt x="482" y="636"/>
                    <a:pt x="482" y="636"/>
                  </a:cubicBezTo>
                  <a:cubicBezTo>
                    <a:pt x="505" y="636"/>
                    <a:pt x="523" y="618"/>
                    <a:pt x="523" y="595"/>
                  </a:cubicBezTo>
                  <a:cubicBezTo>
                    <a:pt x="523" y="41"/>
                    <a:pt x="523" y="41"/>
                    <a:pt x="523" y="41"/>
                  </a:cubicBezTo>
                  <a:cubicBezTo>
                    <a:pt x="523" y="18"/>
                    <a:pt x="505" y="0"/>
                    <a:pt x="4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576" y="921"/>
              <a:ext cx="607" cy="741"/>
            </a:xfrm>
            <a:custGeom>
              <a:avLst/>
              <a:gdLst>
                <a:gd name="T0" fmla="*/ 469 w 497"/>
                <a:gd name="T1" fmla="*/ 0 h 610"/>
                <a:gd name="T2" fmla="*/ 497 w 497"/>
                <a:gd name="T3" fmla="*/ 28 h 610"/>
                <a:gd name="T4" fmla="*/ 497 w 497"/>
                <a:gd name="T5" fmla="*/ 582 h 610"/>
                <a:gd name="T6" fmla="*/ 469 w 497"/>
                <a:gd name="T7" fmla="*/ 610 h 610"/>
                <a:gd name="T8" fmla="*/ 27 w 497"/>
                <a:gd name="T9" fmla="*/ 610 h 610"/>
                <a:gd name="T10" fmla="*/ 0 w 497"/>
                <a:gd name="T11" fmla="*/ 582 h 610"/>
                <a:gd name="T12" fmla="*/ 0 w 497"/>
                <a:gd name="T13" fmla="*/ 28 h 610"/>
                <a:gd name="T14" fmla="*/ 27 w 497"/>
                <a:gd name="T15" fmla="*/ 0 h 610"/>
                <a:gd name="T16" fmla="*/ 469 w 497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7" h="610">
                  <a:moveTo>
                    <a:pt x="469" y="0"/>
                  </a:moveTo>
                  <a:cubicBezTo>
                    <a:pt x="485" y="0"/>
                    <a:pt x="497" y="12"/>
                    <a:pt x="497" y="28"/>
                  </a:cubicBezTo>
                  <a:cubicBezTo>
                    <a:pt x="497" y="582"/>
                    <a:pt x="497" y="582"/>
                    <a:pt x="497" y="582"/>
                  </a:cubicBezTo>
                  <a:cubicBezTo>
                    <a:pt x="497" y="598"/>
                    <a:pt x="485" y="610"/>
                    <a:pt x="469" y="610"/>
                  </a:cubicBezTo>
                  <a:cubicBezTo>
                    <a:pt x="27" y="610"/>
                    <a:pt x="27" y="610"/>
                    <a:pt x="27" y="610"/>
                  </a:cubicBezTo>
                  <a:cubicBezTo>
                    <a:pt x="12" y="610"/>
                    <a:pt x="0" y="598"/>
                    <a:pt x="0" y="58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2634" y="961"/>
              <a:ext cx="489" cy="661"/>
            </a:xfrm>
            <a:custGeom>
              <a:avLst/>
              <a:gdLst>
                <a:gd name="T0" fmla="*/ 388 w 400"/>
                <a:gd name="T1" fmla="*/ 13 h 544"/>
                <a:gd name="T2" fmla="*/ 388 w 400"/>
                <a:gd name="T3" fmla="*/ 531 h 544"/>
                <a:gd name="T4" fmla="*/ 13 w 400"/>
                <a:gd name="T5" fmla="*/ 531 h 544"/>
                <a:gd name="T6" fmla="*/ 13 w 400"/>
                <a:gd name="T7" fmla="*/ 13 h 544"/>
                <a:gd name="T8" fmla="*/ 388 w 400"/>
                <a:gd name="T9" fmla="*/ 13 h 544"/>
                <a:gd name="T10" fmla="*/ 397 w 400"/>
                <a:gd name="T11" fmla="*/ 0 h 544"/>
                <a:gd name="T12" fmla="*/ 4 w 400"/>
                <a:gd name="T13" fmla="*/ 0 h 544"/>
                <a:gd name="T14" fmla="*/ 0 w 400"/>
                <a:gd name="T15" fmla="*/ 3 h 544"/>
                <a:gd name="T16" fmla="*/ 0 w 400"/>
                <a:gd name="T17" fmla="*/ 541 h 544"/>
                <a:gd name="T18" fmla="*/ 4 w 400"/>
                <a:gd name="T19" fmla="*/ 544 h 544"/>
                <a:gd name="T20" fmla="*/ 397 w 400"/>
                <a:gd name="T21" fmla="*/ 544 h 544"/>
                <a:gd name="T22" fmla="*/ 400 w 400"/>
                <a:gd name="T23" fmla="*/ 541 h 544"/>
                <a:gd name="T24" fmla="*/ 400 w 400"/>
                <a:gd name="T25" fmla="*/ 3 h 544"/>
                <a:gd name="T26" fmla="*/ 397 w 400"/>
                <a:gd name="T2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0" h="544">
                  <a:moveTo>
                    <a:pt x="388" y="13"/>
                  </a:moveTo>
                  <a:cubicBezTo>
                    <a:pt x="388" y="531"/>
                    <a:pt x="388" y="531"/>
                    <a:pt x="388" y="531"/>
                  </a:cubicBezTo>
                  <a:cubicBezTo>
                    <a:pt x="13" y="531"/>
                    <a:pt x="13" y="531"/>
                    <a:pt x="13" y="53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388" y="13"/>
                    <a:pt x="388" y="13"/>
                    <a:pt x="388" y="13"/>
                  </a:cubicBezTo>
                  <a:moveTo>
                    <a:pt x="39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2"/>
                    <a:pt x="2" y="544"/>
                    <a:pt x="4" y="544"/>
                  </a:cubicBezTo>
                  <a:cubicBezTo>
                    <a:pt x="397" y="544"/>
                    <a:pt x="397" y="544"/>
                    <a:pt x="397" y="544"/>
                  </a:cubicBezTo>
                  <a:cubicBezTo>
                    <a:pt x="399" y="544"/>
                    <a:pt x="400" y="542"/>
                    <a:pt x="400" y="541"/>
                  </a:cubicBezTo>
                  <a:cubicBezTo>
                    <a:pt x="400" y="3"/>
                    <a:pt x="400" y="3"/>
                    <a:pt x="400" y="3"/>
                  </a:cubicBezTo>
                  <a:cubicBezTo>
                    <a:pt x="400" y="2"/>
                    <a:pt x="399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solidFill>
              <a:srgbClr val="FF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650" y="977"/>
              <a:ext cx="459" cy="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2744" y="827"/>
              <a:ext cx="269" cy="172"/>
            </a:xfrm>
            <a:custGeom>
              <a:avLst/>
              <a:gdLst>
                <a:gd name="T0" fmla="*/ 110 w 220"/>
                <a:gd name="T1" fmla="*/ 13 h 141"/>
                <a:gd name="T2" fmla="*/ 176 w 220"/>
                <a:gd name="T3" fmla="*/ 60 h 141"/>
                <a:gd name="T4" fmla="*/ 178 w 220"/>
                <a:gd name="T5" fmla="*/ 68 h 141"/>
                <a:gd name="T6" fmla="*/ 208 w 220"/>
                <a:gd name="T7" fmla="*/ 68 h 141"/>
                <a:gd name="T8" fmla="*/ 208 w 220"/>
                <a:gd name="T9" fmla="*/ 128 h 141"/>
                <a:gd name="T10" fmla="*/ 12 w 220"/>
                <a:gd name="T11" fmla="*/ 128 h 141"/>
                <a:gd name="T12" fmla="*/ 12 w 220"/>
                <a:gd name="T13" fmla="*/ 68 h 141"/>
                <a:gd name="T14" fmla="*/ 42 w 220"/>
                <a:gd name="T15" fmla="*/ 68 h 141"/>
                <a:gd name="T16" fmla="*/ 44 w 220"/>
                <a:gd name="T17" fmla="*/ 60 h 141"/>
                <a:gd name="T18" fmla="*/ 110 w 220"/>
                <a:gd name="T19" fmla="*/ 13 h 141"/>
                <a:gd name="T20" fmla="*/ 110 w 220"/>
                <a:gd name="T21" fmla="*/ 0 h 141"/>
                <a:gd name="T22" fmla="*/ 33 w 220"/>
                <a:gd name="T23" fmla="*/ 56 h 141"/>
                <a:gd name="T24" fmla="*/ 0 w 220"/>
                <a:gd name="T25" fmla="*/ 56 h 141"/>
                <a:gd name="T26" fmla="*/ 0 w 220"/>
                <a:gd name="T27" fmla="*/ 141 h 141"/>
                <a:gd name="T28" fmla="*/ 220 w 220"/>
                <a:gd name="T29" fmla="*/ 141 h 141"/>
                <a:gd name="T30" fmla="*/ 220 w 220"/>
                <a:gd name="T31" fmla="*/ 56 h 141"/>
                <a:gd name="T32" fmla="*/ 187 w 220"/>
                <a:gd name="T33" fmla="*/ 56 h 141"/>
                <a:gd name="T34" fmla="*/ 110 w 22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141">
                  <a:moveTo>
                    <a:pt x="110" y="13"/>
                  </a:moveTo>
                  <a:cubicBezTo>
                    <a:pt x="140" y="13"/>
                    <a:pt x="166" y="32"/>
                    <a:pt x="176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4" y="32"/>
                    <a:pt x="80" y="13"/>
                    <a:pt x="110" y="13"/>
                  </a:cubicBezTo>
                  <a:moveTo>
                    <a:pt x="110" y="0"/>
                  </a:moveTo>
                  <a:cubicBezTo>
                    <a:pt x="74" y="0"/>
                    <a:pt x="43" y="23"/>
                    <a:pt x="33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20" y="141"/>
                    <a:pt x="220" y="141"/>
                    <a:pt x="220" y="141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7" y="23"/>
                    <a:pt x="146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759" y="843"/>
              <a:ext cx="240" cy="140"/>
            </a:xfrm>
            <a:custGeom>
              <a:avLst/>
              <a:gdLst>
                <a:gd name="T0" fmla="*/ 98 w 196"/>
                <a:gd name="T1" fmla="*/ 0 h 115"/>
                <a:gd name="T2" fmla="*/ 164 w 196"/>
                <a:gd name="T3" fmla="*/ 47 h 115"/>
                <a:gd name="T4" fmla="*/ 166 w 196"/>
                <a:gd name="T5" fmla="*/ 55 h 115"/>
                <a:gd name="T6" fmla="*/ 196 w 196"/>
                <a:gd name="T7" fmla="*/ 55 h 115"/>
                <a:gd name="T8" fmla="*/ 196 w 196"/>
                <a:gd name="T9" fmla="*/ 115 h 115"/>
                <a:gd name="T10" fmla="*/ 0 w 196"/>
                <a:gd name="T11" fmla="*/ 115 h 115"/>
                <a:gd name="T12" fmla="*/ 0 w 196"/>
                <a:gd name="T13" fmla="*/ 55 h 115"/>
                <a:gd name="T14" fmla="*/ 30 w 196"/>
                <a:gd name="T15" fmla="*/ 55 h 115"/>
                <a:gd name="T16" fmla="*/ 32 w 196"/>
                <a:gd name="T17" fmla="*/ 47 h 115"/>
                <a:gd name="T18" fmla="*/ 98 w 196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15">
                  <a:moveTo>
                    <a:pt x="98" y="0"/>
                  </a:moveTo>
                  <a:cubicBezTo>
                    <a:pt x="128" y="0"/>
                    <a:pt x="154" y="19"/>
                    <a:pt x="164" y="47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2" y="19"/>
                    <a:pt x="68" y="0"/>
                    <a:pt x="9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2" y="895"/>
              <a:ext cx="34" cy="35"/>
            </a:xfrm>
            <a:custGeom>
              <a:avLst/>
              <a:gdLst>
                <a:gd name="T0" fmla="*/ 0 w 28"/>
                <a:gd name="T1" fmla="*/ 14 h 29"/>
                <a:gd name="T2" fmla="*/ 14 w 28"/>
                <a:gd name="T3" fmla="*/ 29 h 29"/>
                <a:gd name="T4" fmla="*/ 28 w 28"/>
                <a:gd name="T5" fmla="*/ 15 h 29"/>
                <a:gd name="T6" fmla="*/ 28 w 28"/>
                <a:gd name="T7" fmla="*/ 14 h 29"/>
                <a:gd name="T8" fmla="*/ 14 w 28"/>
                <a:gd name="T9" fmla="*/ 0 h 29"/>
                <a:gd name="T10" fmla="*/ 0 w 28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0" y="14"/>
                  </a:move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8" y="22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2714" y="1290"/>
              <a:ext cx="330" cy="216"/>
            </a:xfrm>
            <a:custGeom>
              <a:avLst/>
              <a:gdLst>
                <a:gd name="T0" fmla="*/ 264 w 270"/>
                <a:gd name="T1" fmla="*/ 119 h 177"/>
                <a:gd name="T2" fmla="*/ 6 w 270"/>
                <a:gd name="T3" fmla="*/ 119 h 177"/>
                <a:gd name="T4" fmla="*/ 0 w 270"/>
                <a:gd name="T5" fmla="*/ 125 h 177"/>
                <a:gd name="T6" fmla="*/ 6 w 270"/>
                <a:gd name="T7" fmla="*/ 132 h 177"/>
                <a:gd name="T8" fmla="*/ 264 w 270"/>
                <a:gd name="T9" fmla="*/ 132 h 177"/>
                <a:gd name="T10" fmla="*/ 270 w 270"/>
                <a:gd name="T11" fmla="*/ 125 h 177"/>
                <a:gd name="T12" fmla="*/ 264 w 270"/>
                <a:gd name="T13" fmla="*/ 119 h 177"/>
                <a:gd name="T14" fmla="*/ 264 w 270"/>
                <a:gd name="T15" fmla="*/ 164 h 177"/>
                <a:gd name="T16" fmla="*/ 6 w 270"/>
                <a:gd name="T17" fmla="*/ 164 h 177"/>
                <a:gd name="T18" fmla="*/ 0 w 270"/>
                <a:gd name="T19" fmla="*/ 171 h 177"/>
                <a:gd name="T20" fmla="*/ 6 w 270"/>
                <a:gd name="T21" fmla="*/ 177 h 177"/>
                <a:gd name="T22" fmla="*/ 264 w 270"/>
                <a:gd name="T23" fmla="*/ 177 h 177"/>
                <a:gd name="T24" fmla="*/ 270 w 270"/>
                <a:gd name="T25" fmla="*/ 171 h 177"/>
                <a:gd name="T26" fmla="*/ 264 w 270"/>
                <a:gd name="T27" fmla="*/ 164 h 177"/>
                <a:gd name="T28" fmla="*/ 119 w 270"/>
                <a:gd name="T29" fmla="*/ 0 h 177"/>
                <a:gd name="T30" fmla="*/ 6 w 270"/>
                <a:gd name="T31" fmla="*/ 0 h 177"/>
                <a:gd name="T32" fmla="*/ 0 w 270"/>
                <a:gd name="T33" fmla="*/ 6 h 177"/>
                <a:gd name="T34" fmla="*/ 6 w 270"/>
                <a:gd name="T35" fmla="*/ 12 h 177"/>
                <a:gd name="T36" fmla="*/ 119 w 270"/>
                <a:gd name="T37" fmla="*/ 12 h 177"/>
                <a:gd name="T38" fmla="*/ 125 w 270"/>
                <a:gd name="T39" fmla="*/ 6 h 177"/>
                <a:gd name="T40" fmla="*/ 119 w 270"/>
                <a:gd name="T41" fmla="*/ 0 h 177"/>
                <a:gd name="T42" fmla="*/ 119 w 270"/>
                <a:gd name="T43" fmla="*/ 45 h 177"/>
                <a:gd name="T44" fmla="*/ 6 w 270"/>
                <a:gd name="T45" fmla="*/ 45 h 177"/>
                <a:gd name="T46" fmla="*/ 0 w 270"/>
                <a:gd name="T47" fmla="*/ 51 h 177"/>
                <a:gd name="T48" fmla="*/ 6 w 270"/>
                <a:gd name="T49" fmla="*/ 57 h 177"/>
                <a:gd name="T50" fmla="*/ 119 w 270"/>
                <a:gd name="T51" fmla="*/ 57 h 177"/>
                <a:gd name="T52" fmla="*/ 125 w 270"/>
                <a:gd name="T53" fmla="*/ 51 h 177"/>
                <a:gd name="T54" fmla="*/ 119 w 270"/>
                <a:gd name="T55" fmla="*/ 4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0" h="177">
                  <a:moveTo>
                    <a:pt x="264" y="119"/>
                  </a:move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22"/>
                    <a:pt x="0" y="125"/>
                  </a:cubicBezTo>
                  <a:cubicBezTo>
                    <a:pt x="0" y="129"/>
                    <a:pt x="3" y="132"/>
                    <a:pt x="6" y="132"/>
                  </a:cubicBezTo>
                  <a:cubicBezTo>
                    <a:pt x="264" y="132"/>
                    <a:pt x="264" y="132"/>
                    <a:pt x="264" y="132"/>
                  </a:cubicBezTo>
                  <a:cubicBezTo>
                    <a:pt x="267" y="132"/>
                    <a:pt x="270" y="129"/>
                    <a:pt x="270" y="125"/>
                  </a:cubicBezTo>
                  <a:cubicBezTo>
                    <a:pt x="270" y="122"/>
                    <a:pt x="267" y="119"/>
                    <a:pt x="264" y="119"/>
                  </a:cubicBezTo>
                  <a:close/>
                  <a:moveTo>
                    <a:pt x="264" y="164"/>
                  </a:moveTo>
                  <a:cubicBezTo>
                    <a:pt x="6" y="164"/>
                    <a:pt x="6" y="164"/>
                    <a:pt x="6" y="164"/>
                  </a:cubicBezTo>
                  <a:cubicBezTo>
                    <a:pt x="3" y="164"/>
                    <a:pt x="0" y="167"/>
                    <a:pt x="0" y="171"/>
                  </a:cubicBezTo>
                  <a:cubicBezTo>
                    <a:pt x="0" y="174"/>
                    <a:pt x="3" y="177"/>
                    <a:pt x="6" y="177"/>
                  </a:cubicBezTo>
                  <a:cubicBezTo>
                    <a:pt x="264" y="177"/>
                    <a:pt x="264" y="177"/>
                    <a:pt x="264" y="177"/>
                  </a:cubicBezTo>
                  <a:cubicBezTo>
                    <a:pt x="267" y="177"/>
                    <a:pt x="270" y="174"/>
                    <a:pt x="270" y="171"/>
                  </a:cubicBezTo>
                  <a:cubicBezTo>
                    <a:pt x="270" y="167"/>
                    <a:pt x="267" y="164"/>
                    <a:pt x="264" y="164"/>
                  </a:cubicBezTo>
                  <a:close/>
                  <a:moveTo>
                    <a:pt x="11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2" y="12"/>
                    <a:pt x="125" y="9"/>
                    <a:pt x="125" y="6"/>
                  </a:cubicBezTo>
                  <a:cubicBezTo>
                    <a:pt x="125" y="2"/>
                    <a:pt x="122" y="0"/>
                    <a:pt x="119" y="0"/>
                  </a:cubicBezTo>
                  <a:close/>
                  <a:moveTo>
                    <a:pt x="119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3" y="45"/>
                    <a:pt x="0" y="48"/>
                    <a:pt x="0" y="51"/>
                  </a:cubicBezTo>
                  <a:cubicBezTo>
                    <a:pt x="0" y="55"/>
                    <a:pt x="3" y="57"/>
                    <a:pt x="6" y="57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2" y="57"/>
                    <a:pt x="125" y="55"/>
                    <a:pt x="125" y="51"/>
                  </a:cubicBezTo>
                  <a:cubicBezTo>
                    <a:pt x="125" y="48"/>
                    <a:pt x="122" y="45"/>
                    <a:pt x="11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2499360" y="87313"/>
            <a:ext cx="4145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反馈信息模块</a:t>
            </a:r>
            <a:r>
              <a:rPr lang="en-US" altLang="zh-CN" sz="2400">
                <a:solidFill>
                  <a:srgbClr val="543630"/>
                </a:solidFill>
                <a:latin typeface="+mj-ea"/>
                <a:ea typeface="+mj-ea"/>
              </a:rPr>
              <a:t>--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类</a:t>
            </a:r>
            <a:r>
              <a:rPr lang="zh-CN" altLang="en-US" sz="2400">
                <a:solidFill>
                  <a:srgbClr val="543630"/>
                </a:solidFill>
                <a:latin typeface="+mj-ea"/>
                <a:ea typeface="+mj-ea"/>
              </a:rPr>
              <a:t>图、用例图</a:t>
            </a:r>
            <a:endParaRPr lang="zh-CN" altLang="en-US" sz="2400">
              <a:solidFill>
                <a:srgbClr val="543630"/>
              </a:solidFill>
              <a:latin typeface="+mj-ea"/>
              <a:ea typeface="+mj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33826" y="676477"/>
            <a:ext cx="27761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688439" y="3822742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用例图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588039" y="3835442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>
                <a:solidFill>
                  <a:srgbClr val="543630"/>
                </a:solidFill>
                <a:latin typeface="+mj-ea"/>
                <a:ea typeface="+mj-ea"/>
                <a:sym typeface="Calibri" panose="020F0502020204030204" pitchFamily="34" charset="0"/>
              </a:rPr>
              <a:t>类图</a:t>
            </a:r>
            <a:endParaRPr lang="zh-CN" altLang="en-US" sz="1600">
              <a:solidFill>
                <a:srgbClr val="543630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565910" y="4159885"/>
            <a:ext cx="633730" cy="602615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AutoShape 139"/>
          <p:cNvSpPr/>
          <p:nvPr/>
        </p:nvSpPr>
        <p:spPr bwMode="auto">
          <a:xfrm>
            <a:off x="1703070" y="428688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767830" y="4159885"/>
            <a:ext cx="633730" cy="602615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8" name="组合 317"/>
          <p:cNvGrpSpPr/>
          <p:nvPr/>
        </p:nvGrpSpPr>
        <p:grpSpPr>
          <a:xfrm flipH="1">
            <a:off x="6918739" y="4290693"/>
            <a:ext cx="359165" cy="359165"/>
            <a:chOff x="2473104" y="2145028"/>
            <a:chExt cx="359165" cy="359165"/>
          </a:xfrm>
          <a:solidFill>
            <a:schemeClr val="accent3"/>
          </a:solidFill>
        </p:grpSpPr>
        <p:sp>
          <p:nvSpPr>
            <p:cNvPr id="31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1221105"/>
            <a:ext cx="3628390" cy="2392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5" y="1221105"/>
            <a:ext cx="3708400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PRESENTATION_TITLE" val="当图网 www.99ppt.com"/>
</p:tagLst>
</file>

<file path=ppt/theme/theme1.xml><?xml version="1.0" encoding="utf-8"?>
<a:theme xmlns:a="http://schemas.openxmlformats.org/drawingml/2006/main" name="当图网 www.99ppt.com ">
  <a:themeElements>
    <a:clrScheme name="书本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523"/>
      </a:accent1>
      <a:accent2>
        <a:srgbClr val="FF6687"/>
      </a:accent2>
      <a:accent3>
        <a:srgbClr val="543630"/>
      </a:accent3>
      <a:accent4>
        <a:srgbClr val="A89082"/>
      </a:accent4>
      <a:accent5>
        <a:srgbClr val="EFE7DA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准圆简体">
      <a:majorFont>
        <a:latin typeface="方正准圆简体"/>
        <a:ea typeface="方正准圆简体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1078</Words>
  <Application>WPS 演示</Application>
  <PresentationFormat>全屏显示(16:9)</PresentationFormat>
  <Paragraphs>119</Paragraphs>
  <Slides>26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方正准圆简体</vt:lpstr>
      <vt:lpstr>Calibri</vt:lpstr>
      <vt:lpstr>Calibri Light</vt:lpstr>
      <vt:lpstr>方正宋刻本秀楷简体</vt:lpstr>
      <vt:lpstr>Gill Sans</vt:lpstr>
      <vt:lpstr>Arial Unicode MS</vt:lpstr>
      <vt:lpstr>微软雅黑 Light</vt:lpstr>
      <vt:lpstr>方正准圆简体</vt:lpstr>
      <vt:lpstr>Segoe Print</vt:lpstr>
      <vt:lpstr>当图网 www.99ppt.com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当图网 www.99ppt.com</Company>
  <LinksUpToDate>false</LinksUpToDate>
  <SharedDoc>false</SharedDoc>
  <HyperlinksChanged>false</HyperlinksChanged>
  <AppVersion>14.0000</AppVersion>
  <Manager>当图网 www.99ppt.com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 www.99ppt.com</dc:title>
  <dc:creator>当图网 www.99ppt.com</dc:creator>
  <cp:keywords>当图网 www.99ppt.com</cp:keywords>
  <dc:description>当图网 www.99ppt.com</dc:description>
  <cp:category>当图网 www.99ppt.com</cp:category>
  <cp:lastModifiedBy>123</cp:lastModifiedBy>
  <cp:revision>135</cp:revision>
  <dcterms:created xsi:type="dcterms:W3CDTF">2017-06-30T01:20:00Z</dcterms:created>
  <dcterms:modified xsi:type="dcterms:W3CDTF">2020-07-01T16:43:50Z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